
<file path=[Content_Types].xml><?xml version="1.0" encoding="utf-8"?>
<Types xmlns="http://schemas.openxmlformats.org/package/2006/content-types">
  <Default Extension="png" ContentType="image/png"/>
  <Default Extension="bmp" ContentType="image/bmp"/>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38" r:id="rId3"/>
  </p:sldMasterIdLst>
  <p:sldIdLst>
    <p:sldId id="256" r:id="rId4"/>
    <p:sldId id="257" r:id="rId5"/>
    <p:sldId id="258" r:id="rId6"/>
    <p:sldId id="261" r:id="rId7"/>
    <p:sldId id="259" r:id="rId8"/>
    <p:sldId id="260" r:id="rId9"/>
    <p:sldId id="262" r:id="rId10"/>
    <p:sldId id="263" r:id="rId11"/>
    <p:sldId id="264" r:id="rId12"/>
    <p:sldId id="265" r:id="rId13"/>
    <p:sldId id="2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00FA00"/>
    <a:srgbClr val="FF3399"/>
    <a:srgbClr val="FFFF00"/>
    <a:srgbClr val="FF7300"/>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1" d="100"/>
          <a:sy n="91" d="100"/>
        </p:scale>
        <p:origin x="-768" y="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bmp"/><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bmp"/><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1506736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1006159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2303830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3818756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2688434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2746668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768375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419065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178886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3533840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1521371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a:xfrm>
            <a:off x="1921934" y="5054602"/>
            <a:ext cx="4064860" cy="279400"/>
          </a:xfrm>
        </p:spPr>
        <p:txBody>
          <a:bodyPr/>
          <a:lstStyle/>
          <a:p>
            <a:endParaRPr lang="en-US" dirty="0"/>
          </a:p>
        </p:txBody>
      </p:sp>
      <p:sp>
        <p:nvSpPr>
          <p:cNvPr id="6" name="Slide Number Placeholder 5"/>
          <p:cNvSpPr>
            <a:spLocks noGrp="1"/>
          </p:cNvSpPr>
          <p:nvPr>
            <p:ph type="sldNum" sz="quarter" idx="12"/>
          </p:nvPr>
        </p:nvSpPr>
        <p:spPr>
          <a:xfrm>
            <a:off x="6817317" y="5054602"/>
            <a:ext cx="413483" cy="279400"/>
          </a:xfrm>
        </p:spPr>
        <p:txBody>
          <a:bodyPr/>
          <a:lstStyle/>
          <a:p>
            <a:fld id="{DD23CBB5-16CA-4A9B-AE66-D70A1E7063CA}" type="slidenum">
              <a:rPr lang="en-US" smtClean="0"/>
              <a:t>‹#›</a:t>
            </a:fld>
            <a:endParaRPr lang="en-US" dirty="0"/>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1761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30422918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0066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7336200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D23CBB5-16CA-4A9B-AE66-D70A1E7063CA}" type="slidenum">
              <a:rPr lang="en-US" smtClean="0"/>
              <a:t>‹#›</a:t>
            </a:fld>
            <a:endParaRPr lang="en-US" dirty="0"/>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28348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D23CBB5-16CA-4A9B-AE66-D70A1E7063CA}" type="slidenum">
              <a:rPr lang="en-US" smtClean="0"/>
              <a:t>‹#›</a:t>
            </a:fld>
            <a:endParaRPr lang="en-US" dirty="0"/>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1428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38730678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D23CBB5-16CA-4A9B-AE66-D70A1E7063CA}" type="slidenum">
              <a:rPr lang="en-US" smtClean="0"/>
              <a:t>‹#›</a:t>
            </a:fld>
            <a:endParaRPr lang="en-US" dirty="0"/>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9305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5661601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4199645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74364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7518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30145771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92927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81758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79758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09892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ysClr val="window" lastClr="FFFFFF"/>
          </a:solidFill>
          <a:ln w="6350" cap="flat" cmpd="sng" algn="ctr">
            <a:solidFill>
              <a:schemeClr val="tx1">
                <a:lumMod val="7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088136" y="1385316"/>
            <a:ext cx="6967728" cy="4087368"/>
          </a:xfrm>
          <a:prstGeom prst="rect">
            <a:avLst/>
          </a:prstGeom>
          <a:solidFill>
            <a:schemeClr val="bg2"/>
          </a:solidFill>
          <a:ln w="6350" cap="sq" cmpd="sng" algn="ctr">
            <a:noFill/>
            <a:prstDash val="solid"/>
            <a:miter lim="800000"/>
          </a:ln>
          <a:effectLst/>
        </p:spPr>
      </p:sp>
      <p:sp>
        <p:nvSpPr>
          <p:cNvPr id="15" name="Rectangle 14"/>
          <p:cNvSpPr/>
          <p:nvPr/>
        </p:nvSpPr>
        <p:spPr>
          <a:xfrm>
            <a:off x="3794760" y="1274764"/>
            <a:ext cx="1554480" cy="640080"/>
          </a:xfrm>
          <a:prstGeom prst="rect">
            <a:avLst/>
          </a:prstGeom>
          <a:solidFill>
            <a:schemeClr val="accent1"/>
          </a:solidFill>
          <a:ln>
            <a:noFill/>
          </a:ln>
          <a:effectLst>
            <a:outerShdw blurRad="38100" dist="635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74765"/>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kumimoji="0" lang="en-US" sz="6200" b="0" i="0" u="none" strike="noStrike" kern="1200" cap="all" spc="-100" normalizeH="0" baseline="0">
                <a:ln>
                  <a:noFill/>
                </a:ln>
                <a:solidFill>
                  <a:sysClr val="window" lastClr="FFFFFF"/>
                </a:solidFill>
                <a:effectLst>
                  <a:outerShdw blurRad="38100" dist="12700" dir="2700000" algn="tl" rotWithShape="0">
                    <a:prstClr val="black">
                      <a:alpha val="40000"/>
                    </a:prstClr>
                  </a:outerShdw>
                </a:effectLst>
                <a:uLnTx/>
                <a:uFillTx/>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2"/>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3931920" y="1334222"/>
            <a:ext cx="1280160" cy="457200"/>
          </a:xfrm>
        </p:spPr>
        <p:txBody>
          <a:bodyPr/>
          <a:lstStyle>
            <a:lvl1pPr algn="ctr">
              <a:defRPr sz="1100" spc="0" baseline="0">
                <a:solidFill>
                  <a:srgbClr val="FFFFFF"/>
                </a:solidFill>
                <a:latin typeface="+mn-lt"/>
              </a:defRPr>
            </a:lvl1pPr>
          </a:lstStyle>
          <a:p>
            <a:fld id="{E60FB026-88F7-4B20-96C7-307280BA79B7}" type="datetimeFigureOut">
              <a:rPr lang="en-US" smtClean="0"/>
              <a:t>12/22/2012</a:t>
            </a:fld>
            <a:endParaRPr lang="en-US" dirty="0"/>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2"/>
                </a:solidFill>
              </a:defRPr>
            </a:lvl1pPr>
          </a:lstStyle>
          <a:p>
            <a:endParaRPr lang="en-US" dirty="0"/>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2"/>
                </a:solidFill>
              </a:defRPr>
            </a:lvl1pPr>
          </a:lstStyle>
          <a:p>
            <a:fld id="{DD23CBB5-16CA-4A9B-AE66-D70A1E7063CA}" type="slidenum">
              <a:rPr lang="en-US" smtClean="0"/>
              <a:t>‹#›</a:t>
            </a:fld>
            <a:endParaRPr lang="en-US" dirty="0"/>
          </a:p>
        </p:txBody>
      </p:sp>
    </p:spTree>
    <p:extLst>
      <p:ext uri="{BB962C8B-B14F-4D97-AF65-F5344CB8AC3E}">
        <p14:creationId xmlns:p14="http://schemas.microsoft.com/office/powerpoint/2010/main" val="1336667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41060100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tx1"/>
          </a:solidFill>
          <a:ln w="6350" cap="flat" cmpd="sng" algn="ctr">
            <a:solidFill>
              <a:schemeClr val="tx1">
                <a:lumMod val="7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088136" y="1385316"/>
            <a:ext cx="6967728" cy="4087368"/>
          </a:xfrm>
          <a:prstGeom prst="rect">
            <a:avLst/>
          </a:prstGeom>
          <a:solidFill>
            <a:schemeClr val="bg2"/>
          </a:solidFill>
          <a:ln w="6350" cap="sq" cmpd="sng" algn="ctr">
            <a:noFill/>
            <a:prstDash val="solid"/>
            <a:miter lim="800000"/>
          </a:ln>
          <a:effectLst/>
        </p:spPr>
      </p:sp>
      <p:sp>
        <p:nvSpPr>
          <p:cNvPr id="30" name="Rectangle 29"/>
          <p:cNvSpPr/>
          <p:nvPr/>
        </p:nvSpPr>
        <p:spPr>
          <a:xfrm>
            <a:off x="3794760" y="1274764"/>
            <a:ext cx="1554480" cy="640080"/>
          </a:xfrm>
          <a:prstGeom prst="rect">
            <a:avLst/>
          </a:prstGeom>
          <a:solidFill>
            <a:schemeClr val="accent1"/>
          </a:solidFill>
          <a:ln>
            <a:noFill/>
          </a:ln>
          <a:effectLst>
            <a:outerShdw blurRad="38100" dist="635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74765"/>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kumimoji="0" lang="en-US" sz="6200" b="0" i="0" u="none" strike="noStrike" kern="1200" cap="all" spc="-100" normalizeH="0" baseline="0" dirty="0">
                <a:ln>
                  <a:noFill/>
                </a:ln>
                <a:solidFill>
                  <a:sysClr val="window" lastClr="FFFFFF"/>
                </a:solidFill>
                <a:effectLst>
                  <a:outerShdw blurRad="38100" dist="12700" dir="2700000" algn="tl" rotWithShape="0">
                    <a:prstClr val="black">
                      <a:alpha val="40000"/>
                    </a:prstClr>
                  </a:outerShdw>
                </a:effectLst>
                <a:uLnTx/>
                <a:uFillTx/>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2"/>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931920" y="1332914"/>
            <a:ext cx="1280160" cy="457200"/>
          </a:xfrm>
        </p:spPr>
        <p:txBody>
          <a:bodyPr/>
          <a:lstStyle>
            <a:lvl1pPr algn="ctr">
              <a:defRPr lang="en-US" sz="1100" kern="1200" spc="0" baseline="0">
                <a:solidFill>
                  <a:srgbClr val="FFFFFF"/>
                </a:solidFill>
                <a:latin typeface="+mn-lt"/>
                <a:ea typeface="+mn-ea"/>
                <a:cs typeface="+mn-cs"/>
              </a:defRPr>
            </a:lvl1p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a:xfrm>
            <a:off x="1104679" y="5211060"/>
            <a:ext cx="4430268" cy="228600"/>
          </a:xfrm>
        </p:spPr>
        <p:txBody>
          <a:bodyPr/>
          <a:lstStyle>
            <a:lvl1pPr algn="l">
              <a:defRPr>
                <a:solidFill>
                  <a:schemeClr val="tx2"/>
                </a:solidFill>
              </a:defRPr>
            </a:lvl1pPr>
          </a:lstStyle>
          <a:p>
            <a:endParaRPr lang="en-US" dirty="0"/>
          </a:p>
        </p:txBody>
      </p:sp>
      <p:sp>
        <p:nvSpPr>
          <p:cNvPr id="6" name="Slide Number Placeholder 5"/>
          <p:cNvSpPr>
            <a:spLocks noGrp="1"/>
          </p:cNvSpPr>
          <p:nvPr>
            <p:ph type="sldNum" sz="quarter" idx="12"/>
          </p:nvPr>
        </p:nvSpPr>
        <p:spPr>
          <a:xfrm>
            <a:off x="6453378" y="5211060"/>
            <a:ext cx="1584198" cy="228600"/>
          </a:xfrm>
        </p:spPr>
        <p:txBody>
          <a:bodyPr/>
          <a:lstStyle>
            <a:lvl1pPr>
              <a:defRPr>
                <a:solidFill>
                  <a:schemeClr val="tx2"/>
                </a:solidFill>
              </a:defRPr>
            </a:lvl1pPr>
          </a:lstStyle>
          <a:p>
            <a:fld id="{DD23CBB5-16CA-4A9B-AE66-D70A1E7063CA}" type="slidenum">
              <a:rPr lang="en-US" smtClean="0"/>
              <a:t>‹#›</a:t>
            </a:fld>
            <a:endParaRPr lang="en-US" dirty="0"/>
          </a:p>
        </p:txBody>
      </p:sp>
    </p:spTree>
    <p:extLst>
      <p:ext uri="{BB962C8B-B14F-4D97-AF65-F5344CB8AC3E}">
        <p14:creationId xmlns:p14="http://schemas.microsoft.com/office/powerpoint/2010/main" val="40222999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16320041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18749309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21092030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40044882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3" name="Rectangle 12"/>
          <p:cNvSpPr/>
          <p:nvPr/>
        </p:nvSpPr>
        <p:spPr>
          <a:xfrm>
            <a:off x="307336" y="292608"/>
            <a:ext cx="6163056" cy="6272784"/>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84147" y="173736"/>
            <a:ext cx="6398514" cy="6510528"/>
          </a:xfrm>
          <a:prstGeom prst="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chemeClr val="bg1"/>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9" name="Footer Placeholder 8"/>
          <p:cNvSpPr>
            <a:spLocks noGrp="1"/>
          </p:cNvSpPr>
          <p:nvPr>
            <p:ph type="ftr" sz="quarter" idx="11"/>
          </p:nvPr>
        </p:nvSpPr>
        <p:spPr>
          <a:xfrm>
            <a:off x="2505454" y="6265818"/>
            <a:ext cx="3950208" cy="274320"/>
          </a:xfrm>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chemeClr val="bg2"/>
                </a:solidFill>
              </a:defRPr>
            </a:lvl1pPr>
          </a:lstStyle>
          <a:p>
            <a:fld id="{DD23CBB5-16CA-4A9B-AE66-D70A1E7063CA}" type="slidenum">
              <a:rPr lang="en-US" smtClean="0"/>
              <a:t>‹#›</a:t>
            </a:fld>
            <a:endParaRPr lang="en-US" dirty="0"/>
          </a:p>
        </p:txBody>
      </p:sp>
      <p:sp>
        <p:nvSpPr>
          <p:cNvPr id="12" name="Rectangle 11"/>
          <p:cNvSpPr/>
          <p:nvPr/>
        </p:nvSpPr>
        <p:spPr>
          <a:xfrm>
            <a:off x="6884162" y="292608"/>
            <a:ext cx="1956816" cy="6272784"/>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854923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tx1"/>
          </a:solidFill>
          <a:ln w="6350">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884162" y="292608"/>
            <a:ext cx="1956816" cy="6272784"/>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chemeClr val="tx1"/>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1449" y="173736"/>
            <a:ext cx="6398514" cy="6510528"/>
          </a:xfrm>
          <a:solidFill>
            <a:schemeClr val="bg1">
              <a:lumMod val="50000"/>
              <a:lumOff val="5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E60FB026-88F7-4B20-96C7-307280BA79B7}" type="datetimeFigureOut">
              <a:rPr lang="en-US" smtClean="0"/>
              <a:t>12/22/2012</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chemeClr val="tx2"/>
                </a:solidFill>
              </a:defRPr>
            </a:lvl1pPr>
          </a:lstStyle>
          <a:p>
            <a:fld id="{DD23CBB5-16CA-4A9B-AE66-D70A1E7063CA}" type="slidenum">
              <a:rPr lang="en-US" smtClean="0"/>
              <a:t>‹#›</a:t>
            </a:fld>
            <a:endParaRPr lang="en-US" dirty="0"/>
          </a:p>
        </p:txBody>
      </p:sp>
    </p:spTree>
    <p:extLst>
      <p:ext uri="{BB962C8B-B14F-4D97-AF65-F5344CB8AC3E}">
        <p14:creationId xmlns:p14="http://schemas.microsoft.com/office/powerpoint/2010/main" val="338919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309388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0FB026-88F7-4B20-96C7-307280BA79B7}"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23CBB5-16CA-4A9B-AE66-D70A1E7063CA}" type="slidenum">
              <a:rPr lang="en-US" smtClean="0"/>
              <a:t>‹#›</a:t>
            </a:fld>
            <a:endParaRPr lang="en-US" dirty="0"/>
          </a:p>
        </p:txBody>
      </p:sp>
    </p:spTree>
    <p:extLst>
      <p:ext uri="{BB962C8B-B14F-4D97-AF65-F5344CB8AC3E}">
        <p14:creationId xmlns:p14="http://schemas.microsoft.com/office/powerpoint/2010/main" val="710337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0FB026-88F7-4B20-96C7-307280BA79B7}" type="datetimeFigureOut">
              <a:rPr lang="en-US" smtClean="0"/>
              <a:t>12/22/2012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23CBB5-16CA-4A9B-AE66-D70A1E7063CA}" type="slidenum">
              <a:rPr lang="en-US" smtClean="0"/>
              <a:t>‹#›</a:t>
            </a:fld>
            <a:endParaRPr lang="en-US" dirty="0"/>
          </a:p>
        </p:txBody>
      </p:sp>
    </p:spTree>
    <p:extLst>
      <p:ext uri="{BB962C8B-B14F-4D97-AF65-F5344CB8AC3E}">
        <p14:creationId xmlns:p14="http://schemas.microsoft.com/office/powerpoint/2010/main" val="3758174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60FB026-88F7-4B20-96C7-307280BA79B7}" type="datetimeFigureOut">
              <a:rPr lang="en-US" smtClean="0"/>
              <a:t>12/22/2012</a:t>
            </a:fld>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D23CBB5-16CA-4A9B-AE66-D70A1E7063CA}" type="slidenum">
              <a:rPr lang="en-US" smtClean="0"/>
              <a:t>‹#›</a:t>
            </a:fld>
            <a:endParaRPr lang="en-US" dirty="0"/>
          </a:p>
        </p:txBody>
      </p:sp>
    </p:spTree>
    <p:extLst>
      <p:ext uri="{BB962C8B-B14F-4D97-AF65-F5344CB8AC3E}">
        <p14:creationId xmlns:p14="http://schemas.microsoft.com/office/powerpoint/2010/main" val="37444783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tx1"/>
          </a:solidFill>
          <a:ln w="6350" cap="flat" cmpd="sng" algn="ctr">
            <a:solidFill>
              <a:schemeClr val="tx1">
                <a:lumMod val="75000"/>
              </a:schemeClr>
            </a:solidFill>
            <a:prstDash val="solid"/>
          </a:ln>
          <a:effectLst>
            <a:softEdge rad="0"/>
          </a:effectLst>
        </p:spPr>
      </p:sp>
      <p:sp>
        <p:nvSpPr>
          <p:cNvPr id="9" name="Rectangle 8"/>
          <p:cNvSpPr/>
          <p:nvPr/>
        </p:nvSpPr>
        <p:spPr>
          <a:xfrm>
            <a:off x="292608" y="292608"/>
            <a:ext cx="8558784" cy="6272784"/>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07338" y="6265818"/>
            <a:ext cx="2057400" cy="274320"/>
          </a:xfrm>
          <a:prstGeom prst="rect">
            <a:avLst/>
          </a:prstGeom>
        </p:spPr>
        <p:txBody>
          <a:bodyPr vert="horz" lIns="91440" tIns="45720" rIns="91440" bIns="45720" rtlCol="0" anchor="b"/>
          <a:lstStyle>
            <a:lvl1pPr algn="l">
              <a:defRPr sz="900">
                <a:solidFill>
                  <a:schemeClr val="tx2"/>
                </a:solidFill>
              </a:defRPr>
            </a:lvl1pPr>
          </a:lstStyle>
          <a:p>
            <a:fld id="{E60FB026-88F7-4B20-96C7-307280BA79B7}" type="datetimeFigureOut">
              <a:rPr lang="en-US" smtClean="0"/>
              <a:t>12/22/2012</a:t>
            </a:fld>
            <a:endParaRPr lang="en-US" dirty="0"/>
          </a:p>
        </p:txBody>
      </p:sp>
      <p:sp>
        <p:nvSpPr>
          <p:cNvPr id="5" name="Footer Placeholder 4"/>
          <p:cNvSpPr>
            <a:spLocks noGrp="1"/>
          </p:cNvSpPr>
          <p:nvPr>
            <p:ph type="ftr" sz="quarter" idx="3"/>
          </p:nvPr>
        </p:nvSpPr>
        <p:spPr>
          <a:xfrm>
            <a:off x="2596896" y="6265818"/>
            <a:ext cx="3950208" cy="274320"/>
          </a:xfrm>
          <a:prstGeom prst="rect">
            <a:avLst/>
          </a:prstGeom>
        </p:spPr>
        <p:txBody>
          <a:bodyPr vert="horz" lIns="91440" tIns="45720" rIns="91440" bIns="45720" rtlCol="0" anchor="b"/>
          <a:lstStyle>
            <a:lvl1pPr algn="ctr">
              <a:defRPr sz="900">
                <a:solidFill>
                  <a:schemeClr val="tx2"/>
                </a:solidFill>
              </a:defRPr>
            </a:lvl1pPr>
          </a:lstStyle>
          <a:p>
            <a:endParaRPr lang="en-US" dirty="0"/>
          </a:p>
        </p:txBody>
      </p:sp>
      <p:sp>
        <p:nvSpPr>
          <p:cNvPr id="6" name="Slide Number Placeholder 5"/>
          <p:cNvSpPr>
            <a:spLocks noGrp="1"/>
          </p:cNvSpPr>
          <p:nvPr>
            <p:ph type="sldNum" sz="quarter" idx="4"/>
          </p:nvPr>
        </p:nvSpPr>
        <p:spPr>
          <a:xfrm>
            <a:off x="7743555" y="6265818"/>
            <a:ext cx="1097280" cy="274320"/>
          </a:xfrm>
          <a:prstGeom prst="rect">
            <a:avLst/>
          </a:prstGeom>
        </p:spPr>
        <p:txBody>
          <a:bodyPr vert="horz" lIns="91440" tIns="45720" rIns="91440" bIns="45720" rtlCol="0" anchor="b"/>
          <a:lstStyle>
            <a:lvl1pPr algn="r">
              <a:defRPr sz="900">
                <a:solidFill>
                  <a:schemeClr val="tx2"/>
                </a:solidFill>
              </a:defRPr>
            </a:lvl1pPr>
          </a:lstStyle>
          <a:p>
            <a:fld id="{DD23CBB5-16CA-4A9B-AE66-D70A1E7063CA}" type="slidenum">
              <a:rPr lang="en-US" smtClean="0"/>
              <a:t>‹#›</a:t>
            </a:fld>
            <a:endParaRPr lang="en-US" dirty="0"/>
          </a:p>
        </p:txBody>
      </p:sp>
    </p:spTree>
    <p:extLst>
      <p:ext uri="{BB962C8B-B14F-4D97-AF65-F5344CB8AC3E}">
        <p14:creationId xmlns:p14="http://schemas.microsoft.com/office/powerpoint/2010/main" val="1161157103"/>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lang="en-US" sz="40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anose="020B0604020202020204"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audio" Target="../media/audio4.wav"/><Relationship Id="rId4" Type="http://schemas.openxmlformats.org/officeDocument/2006/relationships/audio" Target="../media/audio3.wav"/></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audio" Target="../media/audio5.wav"/><Relationship Id="rId7" Type="http://schemas.openxmlformats.org/officeDocument/2006/relationships/image" Target="../media/image12.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audio" Target="../media/audio6.wav"/></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audio" Target="../media/audio7.wav"/><Relationship Id="rId7" Type="http://schemas.openxmlformats.org/officeDocument/2006/relationships/image" Target="../media/image14.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6.wav"/><Relationship Id="rId5" Type="http://schemas.openxmlformats.org/officeDocument/2006/relationships/audio" Target="../media/audio9.wav"/><Relationship Id="rId4" Type="http://schemas.openxmlformats.org/officeDocument/2006/relationships/audio" Target="../media/audio8.wav"/></Relationships>
</file>

<file path=ppt/slides/_rels/slide4.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audio" Target="../media/audio10.wav"/></Relationships>
</file>

<file path=ppt/slides/_rels/slide5.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audio" Target="../media/audio9.wav"/><Relationship Id="rId7" Type="http://schemas.openxmlformats.org/officeDocument/2006/relationships/image" Target="../media/image18.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audio" Target="../media/audio12.wav"/><Relationship Id="rId4" Type="http://schemas.openxmlformats.org/officeDocument/2006/relationships/audio" Target="../media/audio11.wav"/></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audio" Target="../media/audio1.wav"/></Relationships>
</file>

<file path=ppt/slides/_rels/slide7.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audio" Target="../media/audio7.wav"/><Relationship Id="rId4" Type="http://schemas.openxmlformats.org/officeDocument/2006/relationships/audio" Target="../media/audio13.wav"/></Relationships>
</file>

<file path=ppt/slides/_rels/slide8.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audio" Target="../media/audio11.wav"/><Relationship Id="rId7" Type="http://schemas.openxmlformats.org/officeDocument/2006/relationships/image" Target="../media/image11.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audio" Target="../media/audio4.wav"/></Relationships>
</file>

<file path=ppt/slides/_rels/slide9.xml.rels><?xml version="1.0" encoding="UTF-8" standalone="yes"?>
<Relationships xmlns="http://schemas.openxmlformats.org/package/2006/relationships"><Relationship Id="rId3" Type="http://schemas.openxmlformats.org/officeDocument/2006/relationships/audio" Target="../media/audio14.wav"/><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audio" Target="../media/audio15.wav"/><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1.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audio" Target="../media/audio1.wav"/><Relationship Id="rId1" Type="http://schemas.openxmlformats.org/officeDocument/2006/relationships/slideLayout" Target="../slideLayouts/slideLayout31.xml"/><Relationship Id="rId5" Type="http://schemas.openxmlformats.org/officeDocument/2006/relationships/audio" Target="../media/audio10.wav"/><Relationship Id="rId4" Type="http://schemas.openxmlformats.org/officeDocument/2006/relationships/audio" Target="../media/audio16.wav"/></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4273774"/>
            <a:ext cx="3810000" cy="1746025"/>
          </a:xfrm>
        </p:spPr>
        <p:txBody>
          <a:bodyPr>
            <a:noAutofit/>
          </a:bodyPr>
          <a:lstStyle/>
          <a:p>
            <a:r>
              <a:rPr lang="en-US" sz="5400" dirty="0" smtClean="0">
                <a:solidFill>
                  <a:srgbClr val="FF3399"/>
                </a:solidFill>
                <a:latin typeface="Comic Sans MS" panose="030F0702030302020204" pitchFamily="66" charset="0"/>
              </a:rPr>
              <a:t>By: Cedric Juniper</a:t>
            </a:r>
            <a:endParaRPr lang="en-US" sz="5400" dirty="0">
              <a:solidFill>
                <a:srgbClr val="FF3399"/>
              </a:solidFill>
              <a:latin typeface="Comic Sans MS" panose="030F0702030302020204" pitchFamily="66" charset="0"/>
            </a:endParaRPr>
          </a:p>
        </p:txBody>
      </p:sp>
      <p:sp>
        <p:nvSpPr>
          <p:cNvPr id="4" name="TextBox 3"/>
          <p:cNvSpPr txBox="1"/>
          <p:nvPr/>
        </p:nvSpPr>
        <p:spPr>
          <a:xfrm>
            <a:off x="3429000" y="5474732"/>
            <a:ext cx="5334000" cy="1138773"/>
          </a:xfrm>
          <a:prstGeom prst="rect">
            <a:avLst/>
          </a:prstGeom>
          <a:noFill/>
        </p:spPr>
        <p:txBody>
          <a:bodyPr wrap="square" rtlCol="0">
            <a:spAutoFit/>
          </a:bodyPr>
          <a:lstStyle/>
          <a:p>
            <a:r>
              <a:rPr lang="en-US" sz="2400" dirty="0" smtClean="0">
                <a:solidFill>
                  <a:schemeClr val="bg1"/>
                </a:solidFill>
                <a:latin typeface="Comic Sans MS" panose="030F0702030302020204" pitchFamily="66" charset="0"/>
              </a:rPr>
              <a:t>Please bear with me I am </a:t>
            </a:r>
            <a:r>
              <a:rPr lang="en-US" sz="4400" dirty="0">
                <a:solidFill>
                  <a:srgbClr val="FF3399"/>
                </a:solidFill>
                <a:latin typeface="Comic Sans MS" panose="030F0702030302020204" pitchFamily="66" charset="0"/>
              </a:rPr>
              <a:t>NEW</a:t>
            </a:r>
            <a:r>
              <a:rPr lang="en-US" sz="4400" dirty="0"/>
              <a:t> </a:t>
            </a:r>
            <a:r>
              <a:rPr lang="en-US" sz="2400" dirty="0" smtClean="0">
                <a:solidFill>
                  <a:schemeClr val="bg1"/>
                </a:solidFill>
                <a:latin typeface="Comic Sans MS" panose="030F0702030302020204" pitchFamily="66" charset="0"/>
              </a:rPr>
              <a:t>to this program</a:t>
            </a:r>
            <a:endParaRPr lang="en-US" sz="2400" dirty="0">
              <a:solidFill>
                <a:schemeClr val="bg1"/>
              </a:solidFill>
              <a:latin typeface="Comic Sans MS" panose="030F0702030302020204" pitchFamily="66" charset="0"/>
            </a:endParaRPr>
          </a:p>
        </p:txBody>
      </p:sp>
      <p:sp>
        <p:nvSpPr>
          <p:cNvPr id="2" name="Rectangle 1"/>
          <p:cNvSpPr/>
          <p:nvPr/>
        </p:nvSpPr>
        <p:spPr>
          <a:xfrm>
            <a:off x="609600" y="-1524000"/>
            <a:ext cx="9067800" cy="8925520"/>
          </a:xfrm>
          <a:prstGeom prst="rect">
            <a:avLst/>
          </a:prstGeom>
          <a:noFill/>
          <a:scene3d>
            <a:camera prst="isometricOffAxis2Top"/>
            <a:lightRig rig="chilly" dir="t"/>
          </a:scene3d>
          <a:sp3d prstMaterial="dkEdge"/>
        </p:spPr>
        <p:txBody>
          <a:bodyPr wrap="square">
            <a:spAutoFit/>
            <a:sp3d z="19050" extrusionH="57150" prstMaterial="metal">
              <a:bevelT w="38100" h="38100"/>
            </a:sp3d>
          </a:bodyPr>
          <a:lstStyle/>
          <a:p>
            <a:pPr algn="ctr"/>
            <a:r>
              <a:rPr lang="en-US" sz="28700" b="1" dirty="0">
                <a:ln w="17780" cmpd="sng">
                  <a:solidFill>
                    <a:srgbClr val="FFFFFF"/>
                  </a:solidFill>
                  <a:prstDash val="solid"/>
                  <a:miter lim="800000"/>
                </a:ln>
                <a:solidFill>
                  <a:srgbClr val="00FFFF"/>
                </a:solidFill>
                <a:effectLst>
                  <a:glow rad="228600">
                    <a:schemeClr val="tx2">
                      <a:lumMod val="75000"/>
                      <a:alpha val="40000"/>
                    </a:schemeClr>
                  </a:glow>
                  <a:outerShdw blurRad="50800" dist="38100" dir="10800000" algn="r" rotWithShape="0">
                    <a:prstClr val="black">
                      <a:alpha val="40000"/>
                    </a:prstClr>
                  </a:outerShdw>
                </a:effectLst>
                <a:latin typeface="Old English Text MT" panose="03040902040508030806" pitchFamily="66" charset="0"/>
              </a:rPr>
              <a:t>Tao Trio</a:t>
            </a:r>
          </a:p>
        </p:txBody>
      </p:sp>
      <p:sp>
        <p:nvSpPr>
          <p:cNvPr id="6" name="Rectangle 5"/>
          <p:cNvSpPr/>
          <p:nvPr/>
        </p:nvSpPr>
        <p:spPr>
          <a:xfrm rot="262388">
            <a:off x="1532710" y="588739"/>
            <a:ext cx="2127890" cy="2308324"/>
          </a:xfrm>
          <a:prstGeom prst="rect">
            <a:avLst/>
          </a:prstGeom>
          <a:noFill/>
        </p:spPr>
        <p:txBody>
          <a:bodyPr wrap="none" lIns="91440" tIns="45720" rIns="91440" bIns="45720">
            <a:spAutoFit/>
          </a:bodyPr>
          <a:lstStyle/>
          <a:p>
            <a:pPr algn="ctr"/>
            <a:r>
              <a:rPr lang="en-US" sz="7200" dirty="0">
                <a:solidFill>
                  <a:srgbClr val="FFFF00"/>
                </a:solidFill>
                <a:effectLst>
                  <a:glow rad="228600">
                    <a:schemeClr val="accent6">
                      <a:satMod val="175000"/>
                      <a:alpha val="40000"/>
                    </a:schemeClr>
                  </a:glow>
                </a:effectLst>
                <a:latin typeface="Juice ITC" panose="04040403040A02020202" pitchFamily="82" charset="0"/>
              </a:rPr>
              <a:t>Legend </a:t>
            </a:r>
          </a:p>
          <a:p>
            <a:pPr algn="ctr"/>
            <a:r>
              <a:rPr lang="en-US" sz="7200" dirty="0">
                <a:solidFill>
                  <a:srgbClr val="FFFF00"/>
                </a:solidFill>
                <a:effectLst>
                  <a:glow rad="228600">
                    <a:schemeClr val="accent6">
                      <a:satMod val="175000"/>
                      <a:alpha val="40000"/>
                    </a:schemeClr>
                  </a:glow>
                </a:effectLst>
                <a:latin typeface="Juice ITC" panose="04040403040A02020202" pitchFamily="82" charset="0"/>
              </a:rPr>
              <a:t>of the </a:t>
            </a:r>
          </a:p>
        </p:txBody>
      </p:sp>
    </p:spTree>
    <p:extLst>
      <p:ext uri="{BB962C8B-B14F-4D97-AF65-F5344CB8AC3E}">
        <p14:creationId xmlns:p14="http://schemas.microsoft.com/office/powerpoint/2010/main" val="404331489"/>
      </p:ext>
    </p:extLst>
  </p:cSld>
  <p:clrMapOvr>
    <a:masterClrMapping/>
  </p:clrMapOvr>
  <p:transition spd="slow">
    <p:fade/>
    <p:sndAc>
      <p:stSnd>
        <p:snd r:embed="rId2" name="applaus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laser.wav"/>
                                        </p:tgtEl>
                                      </p:cMediaNode>
                                    </p:audio>
                                  </p:sub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750" fill="hold"/>
                                        <p:tgtEl>
                                          <p:spTgt spid="2"/>
                                        </p:tgtEl>
                                        <p:attrNameLst>
                                          <p:attrName>ppt_w</p:attrName>
                                        </p:attrNameLst>
                                      </p:cBhvr>
                                      <p:tavLst>
                                        <p:tav tm="0">
                                          <p:val>
                                            <p:fltVal val="0"/>
                                          </p:val>
                                        </p:tav>
                                        <p:tav tm="100000">
                                          <p:val>
                                            <p:strVal val="#ppt_w"/>
                                          </p:val>
                                        </p:tav>
                                      </p:tavLst>
                                    </p:anim>
                                    <p:anim calcmode="lin" valueType="num">
                                      <p:cBhvr>
                                        <p:cTn id="13" dur="750" fill="hold"/>
                                        <p:tgtEl>
                                          <p:spTgt spid="2"/>
                                        </p:tgtEl>
                                        <p:attrNameLst>
                                          <p:attrName>ppt_h</p:attrName>
                                        </p:attrNameLst>
                                      </p:cBhvr>
                                      <p:tavLst>
                                        <p:tav tm="0">
                                          <p:val>
                                            <p:fltVal val="0"/>
                                          </p:val>
                                        </p:tav>
                                        <p:tav tm="100000">
                                          <p:val>
                                            <p:strVal val="#ppt_h"/>
                                          </p:val>
                                        </p:tav>
                                      </p:tavLst>
                                    </p:anim>
                                    <p:anim calcmode="lin" valueType="num">
                                      <p:cBhvr>
                                        <p:cTn id="14" dur="750" fill="hold"/>
                                        <p:tgtEl>
                                          <p:spTgt spid="2"/>
                                        </p:tgtEl>
                                        <p:attrNameLst>
                                          <p:attrName>style.rotation</p:attrName>
                                        </p:attrNameLst>
                                      </p:cBhvr>
                                      <p:tavLst>
                                        <p:tav tm="0">
                                          <p:val>
                                            <p:fltVal val="90"/>
                                          </p:val>
                                        </p:tav>
                                        <p:tav tm="100000">
                                          <p:val>
                                            <p:fltVal val="0"/>
                                          </p:val>
                                        </p:tav>
                                      </p:tavLst>
                                    </p:anim>
                                    <p:animEffect transition="in" filter="fade">
                                      <p:cBhvr>
                                        <p:cTn id="15" dur="75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4" name="whoosh.wav"/>
                                        </p:tgtEl>
                                      </p:cMediaNode>
                                    </p:audio>
                                  </p:subTnLst>
                                </p:cTn>
                              </p:par>
                            </p:childTnLst>
                          </p:cTn>
                        </p:par>
                        <p:par>
                          <p:cTn id="16" fill="hold">
                            <p:stCondLst>
                              <p:cond delay="1250"/>
                            </p:stCondLst>
                            <p:childTnLst>
                              <p:par>
                                <p:cTn id="17" presetID="26" presetClass="entr" presetSubtype="0" fill="hold" grpId="0"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down)">
                                      <p:cBhvr>
                                        <p:cTn id="19" dur="580">
                                          <p:stCondLst>
                                            <p:cond delay="0"/>
                                          </p:stCondLst>
                                        </p:cTn>
                                        <p:tgtEl>
                                          <p:spTgt spid="3">
                                            <p:txEl>
                                              <p:pRg st="0" end="0"/>
                                            </p:txEl>
                                          </p:spTgt>
                                        </p:tgtEl>
                                      </p:cBhvr>
                                    </p:animEffect>
                                    <p:anim calcmode="lin" valueType="num">
                                      <p:cBhvr>
                                        <p:cTn id="20"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3">
                                            <p:txEl>
                                              <p:pRg st="0" end="0"/>
                                            </p:txEl>
                                          </p:spTgt>
                                        </p:tgtEl>
                                      </p:cBhvr>
                                      <p:to x="100000" y="60000"/>
                                    </p:animScale>
                                    <p:animScale>
                                      <p:cBhvr>
                                        <p:cTn id="26" dur="166" decel="50000">
                                          <p:stCondLst>
                                            <p:cond delay="676"/>
                                          </p:stCondLst>
                                        </p:cTn>
                                        <p:tgtEl>
                                          <p:spTgt spid="3">
                                            <p:txEl>
                                              <p:pRg st="0" end="0"/>
                                            </p:txEl>
                                          </p:spTgt>
                                        </p:tgtEl>
                                      </p:cBhvr>
                                      <p:to x="100000" y="100000"/>
                                    </p:animScale>
                                    <p:animScale>
                                      <p:cBhvr>
                                        <p:cTn id="27" dur="26">
                                          <p:stCondLst>
                                            <p:cond delay="1312"/>
                                          </p:stCondLst>
                                        </p:cTn>
                                        <p:tgtEl>
                                          <p:spTgt spid="3">
                                            <p:txEl>
                                              <p:pRg st="0" end="0"/>
                                            </p:txEl>
                                          </p:spTgt>
                                        </p:tgtEl>
                                      </p:cBhvr>
                                      <p:to x="100000" y="80000"/>
                                    </p:animScale>
                                    <p:animScale>
                                      <p:cBhvr>
                                        <p:cTn id="28" dur="166" decel="50000">
                                          <p:stCondLst>
                                            <p:cond delay="1338"/>
                                          </p:stCondLst>
                                        </p:cTn>
                                        <p:tgtEl>
                                          <p:spTgt spid="3">
                                            <p:txEl>
                                              <p:pRg st="0" end="0"/>
                                            </p:txEl>
                                          </p:spTgt>
                                        </p:tgtEl>
                                      </p:cBhvr>
                                      <p:to x="100000" y="100000"/>
                                    </p:animScale>
                                    <p:animScale>
                                      <p:cBhvr>
                                        <p:cTn id="29" dur="26">
                                          <p:stCondLst>
                                            <p:cond delay="1642"/>
                                          </p:stCondLst>
                                        </p:cTn>
                                        <p:tgtEl>
                                          <p:spTgt spid="3">
                                            <p:txEl>
                                              <p:pRg st="0" end="0"/>
                                            </p:txEl>
                                          </p:spTgt>
                                        </p:tgtEl>
                                      </p:cBhvr>
                                      <p:to x="100000" y="90000"/>
                                    </p:animScale>
                                    <p:animScale>
                                      <p:cBhvr>
                                        <p:cTn id="30" dur="166" decel="50000">
                                          <p:stCondLst>
                                            <p:cond delay="1668"/>
                                          </p:stCondLst>
                                        </p:cTn>
                                        <p:tgtEl>
                                          <p:spTgt spid="3">
                                            <p:txEl>
                                              <p:pRg st="0" end="0"/>
                                            </p:txEl>
                                          </p:spTgt>
                                        </p:tgtEl>
                                      </p:cBhvr>
                                      <p:to x="100000" y="100000"/>
                                    </p:animScale>
                                    <p:animScale>
                                      <p:cBhvr>
                                        <p:cTn id="31" dur="26">
                                          <p:stCondLst>
                                            <p:cond delay="1808"/>
                                          </p:stCondLst>
                                        </p:cTn>
                                        <p:tgtEl>
                                          <p:spTgt spid="3">
                                            <p:txEl>
                                              <p:pRg st="0" end="0"/>
                                            </p:txEl>
                                          </p:spTgt>
                                        </p:tgtEl>
                                      </p:cBhvr>
                                      <p:to x="100000" y="95000"/>
                                    </p:animScale>
                                    <p:animScale>
                                      <p:cBhvr>
                                        <p:cTn id="32" dur="166" decel="50000">
                                          <p:stCondLst>
                                            <p:cond delay="1834"/>
                                          </p:stCondLst>
                                        </p:cTn>
                                        <p:tgtEl>
                                          <p:spTgt spid="3">
                                            <p:txEl>
                                              <p:pRg st="0" end="0"/>
                                            </p:txEl>
                                          </p:spTgt>
                                        </p:tgtEl>
                                      </p:cBhvr>
                                      <p:to x="100000" y="100000"/>
                                    </p:animScale>
                                  </p:childTnLst>
                                  <p:subTnLst>
                                    <p:audio>
                                      <p:cMediaNode>
                                        <p:cTn display="0" masterRel="sameClick">
                                          <p:stCondLst>
                                            <p:cond evt="begin" delay="0">
                                              <p:tn val="17"/>
                                            </p:cond>
                                          </p:stCondLst>
                                          <p:endCondLst>
                                            <p:cond evt="onStopAudio" delay="0">
                                              <p:tgtEl>
                                                <p:sldTgt/>
                                              </p:tgtEl>
                                            </p:cond>
                                          </p:endCondLst>
                                        </p:cTn>
                                        <p:tgtEl>
                                          <p:sndTgt r:embed="rId5" name="arrow.wav"/>
                                        </p:tgtEl>
                                      </p:cMediaNode>
                                    </p:audio>
                                  </p:subTnLst>
                                </p:cTn>
                              </p:par>
                            </p:childTnLst>
                          </p:cTn>
                        </p:par>
                        <p:par>
                          <p:cTn id="33" fill="hold">
                            <p:stCondLst>
                              <p:cond delay="3250"/>
                            </p:stCondLst>
                            <p:childTnLst>
                              <p:par>
                                <p:cTn id="34" presetID="26" presetClass="entr" presetSubtype="0"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80">
                                          <p:stCondLst>
                                            <p:cond delay="0"/>
                                          </p:stCondLst>
                                        </p:cTn>
                                        <p:tgtEl>
                                          <p:spTgt spid="4"/>
                                        </p:tgtEl>
                                      </p:cBhvr>
                                    </p:animEffect>
                                    <p:anim calcmode="lin" valueType="num">
                                      <p:cBhvr>
                                        <p:cTn id="37"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2" dur="26">
                                          <p:stCondLst>
                                            <p:cond delay="650"/>
                                          </p:stCondLst>
                                        </p:cTn>
                                        <p:tgtEl>
                                          <p:spTgt spid="4"/>
                                        </p:tgtEl>
                                      </p:cBhvr>
                                      <p:to x="100000" y="60000"/>
                                    </p:animScale>
                                    <p:animScale>
                                      <p:cBhvr>
                                        <p:cTn id="43" dur="166" decel="50000">
                                          <p:stCondLst>
                                            <p:cond delay="676"/>
                                          </p:stCondLst>
                                        </p:cTn>
                                        <p:tgtEl>
                                          <p:spTgt spid="4"/>
                                        </p:tgtEl>
                                      </p:cBhvr>
                                      <p:to x="100000" y="100000"/>
                                    </p:animScale>
                                    <p:animScale>
                                      <p:cBhvr>
                                        <p:cTn id="44" dur="26">
                                          <p:stCondLst>
                                            <p:cond delay="1312"/>
                                          </p:stCondLst>
                                        </p:cTn>
                                        <p:tgtEl>
                                          <p:spTgt spid="4"/>
                                        </p:tgtEl>
                                      </p:cBhvr>
                                      <p:to x="100000" y="80000"/>
                                    </p:animScale>
                                    <p:animScale>
                                      <p:cBhvr>
                                        <p:cTn id="45" dur="166" decel="50000">
                                          <p:stCondLst>
                                            <p:cond delay="1338"/>
                                          </p:stCondLst>
                                        </p:cTn>
                                        <p:tgtEl>
                                          <p:spTgt spid="4"/>
                                        </p:tgtEl>
                                      </p:cBhvr>
                                      <p:to x="100000" y="100000"/>
                                    </p:animScale>
                                    <p:animScale>
                                      <p:cBhvr>
                                        <p:cTn id="46" dur="26">
                                          <p:stCondLst>
                                            <p:cond delay="1642"/>
                                          </p:stCondLst>
                                        </p:cTn>
                                        <p:tgtEl>
                                          <p:spTgt spid="4"/>
                                        </p:tgtEl>
                                      </p:cBhvr>
                                      <p:to x="100000" y="90000"/>
                                    </p:animScale>
                                    <p:animScale>
                                      <p:cBhvr>
                                        <p:cTn id="47" dur="166" decel="50000">
                                          <p:stCondLst>
                                            <p:cond delay="1668"/>
                                          </p:stCondLst>
                                        </p:cTn>
                                        <p:tgtEl>
                                          <p:spTgt spid="4"/>
                                        </p:tgtEl>
                                      </p:cBhvr>
                                      <p:to x="100000" y="100000"/>
                                    </p:animScale>
                                    <p:animScale>
                                      <p:cBhvr>
                                        <p:cTn id="48" dur="26">
                                          <p:stCondLst>
                                            <p:cond delay="1808"/>
                                          </p:stCondLst>
                                        </p:cTn>
                                        <p:tgtEl>
                                          <p:spTgt spid="4"/>
                                        </p:tgtEl>
                                      </p:cBhvr>
                                      <p:to x="100000" y="95000"/>
                                    </p:animScale>
                                    <p:animScale>
                                      <p:cBhvr>
                                        <p:cTn id="49" dur="166" decel="50000">
                                          <p:stCondLst>
                                            <p:cond delay="1834"/>
                                          </p:stCondLst>
                                        </p:cTn>
                                        <p:tgtEl>
                                          <p:spTgt spid="4"/>
                                        </p:tgtEl>
                                      </p:cBhvr>
                                      <p:to x="100000" y="100000"/>
                                    </p:animScale>
                                  </p:childTnLst>
                                  <p:subTnLst>
                                    <p:audio>
                                      <p:cMediaNode>
                                        <p:cTn display="0" masterRel="sameClick">
                                          <p:stCondLst>
                                            <p:cond evt="begin" delay="0">
                                              <p:tn val="34"/>
                                            </p:cond>
                                          </p:stCondLst>
                                          <p:endCondLst>
                                            <p:cond evt="onStopAudio" delay="0">
                                              <p:tgtEl>
                                                <p:sldTgt/>
                                              </p:tgtEl>
                                            </p:cond>
                                          </p:endCondLst>
                                        </p:cTn>
                                        <p:tgtEl>
                                          <p:sndTgt r:embed="rId5"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58000"/>
            <a:lum/>
          </a:blip>
          <a:srcRect/>
          <a:tile tx="0" ty="0" sx="100000" sy="100000" flip="none" algn="tl"/>
        </a:blipFill>
        <a:effectLst/>
      </p:bgPr>
    </p:bg>
    <p:spTree>
      <p:nvGrpSpPr>
        <p:cNvPr id="1" name=""/>
        <p:cNvGrpSpPr/>
        <p:nvPr/>
      </p:nvGrpSpPr>
      <p:grpSpPr>
        <a:xfrm>
          <a:off x="0" y="0"/>
          <a:ext cx="0" cy="0"/>
          <a:chOff x="0" y="0"/>
          <a:chExt cx="0" cy="0"/>
        </a:xfrm>
      </p:grpSpPr>
      <p:pic>
        <p:nvPicPr>
          <p:cNvPr id="2050" name="Picture 2" descr="C:\Users\Christina\Desktop\cedric powerpoint\derpkyurem.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2750" y="4193982"/>
            <a:ext cx="314325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Christina\Desktop\cedric powerpoint\derpreshiram.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3429000"/>
            <a:ext cx="314325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Christina\Desktop\cedric powerpoint\derpzekrom.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82029" y="1104046"/>
            <a:ext cx="3143250" cy="2514600"/>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p:cNvSpPr txBox="1">
            <a:spLocks/>
          </p:cNvSpPr>
          <p:nvPr/>
        </p:nvSpPr>
        <p:spPr>
          <a:xfrm>
            <a:off x="381000" y="1280319"/>
            <a:ext cx="5410200" cy="275828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dirty="0" smtClean="0">
                <a:latin typeface="Comic Sans MS" panose="030F0702030302020204" pitchFamily="66" charset="0"/>
              </a:rPr>
              <a:t>The </a:t>
            </a:r>
            <a:r>
              <a:rPr lang="en-US" sz="2800" b="1" dirty="0" smtClean="0">
                <a:solidFill>
                  <a:srgbClr val="FF0000"/>
                </a:solidFill>
                <a:latin typeface="Comic Sans MS" panose="030F0702030302020204" pitchFamily="66" charset="0"/>
              </a:rPr>
              <a:t>Tao trio</a:t>
            </a:r>
            <a:r>
              <a:rPr lang="en-US" sz="2800" dirty="0" smtClean="0">
                <a:solidFill>
                  <a:srgbClr val="FF0000"/>
                </a:solidFill>
                <a:latin typeface="Comic Sans MS" panose="030F0702030302020204" pitchFamily="66" charset="0"/>
              </a:rPr>
              <a:t>, </a:t>
            </a:r>
            <a:r>
              <a:rPr lang="en-US" sz="2000" dirty="0" smtClean="0">
                <a:latin typeface="Comic Sans MS" panose="030F0702030302020204" pitchFamily="66" charset="0"/>
              </a:rPr>
              <a:t>sometimes called the </a:t>
            </a:r>
            <a:r>
              <a:rPr lang="en-US" b="1" dirty="0" smtClean="0">
                <a:solidFill>
                  <a:srgbClr val="FF0000"/>
                </a:solidFill>
                <a:latin typeface="Comic Sans MS" panose="030F0702030302020204" pitchFamily="66" charset="0"/>
              </a:rPr>
              <a:t>Tao dragon trio</a:t>
            </a:r>
            <a:r>
              <a:rPr lang="en-US" sz="2000" dirty="0" smtClean="0">
                <a:latin typeface="Comic Sans MS" panose="030F0702030302020204" pitchFamily="66" charset="0"/>
              </a:rPr>
              <a:t> or the</a:t>
            </a:r>
            <a:r>
              <a:rPr lang="en-US" sz="3600" dirty="0" smtClean="0">
                <a:solidFill>
                  <a:srgbClr val="FF0000"/>
                </a:solidFill>
                <a:latin typeface="Comic Sans MS" panose="030F0702030302020204" pitchFamily="66" charset="0"/>
              </a:rPr>
              <a:t> </a:t>
            </a:r>
            <a:r>
              <a:rPr lang="en-US" sz="3600" b="1" dirty="0" smtClean="0">
                <a:solidFill>
                  <a:srgbClr val="FF0000"/>
                </a:solidFill>
                <a:latin typeface="Comic Sans MS" panose="030F0702030302020204" pitchFamily="66" charset="0"/>
              </a:rPr>
              <a:t>energy trio</a:t>
            </a:r>
            <a:r>
              <a:rPr lang="en-US" sz="2000" dirty="0" smtClean="0">
                <a:latin typeface="Comic Sans MS" panose="030F0702030302020204" pitchFamily="66" charset="0"/>
              </a:rPr>
              <a:t>, is the collective term used to refer to the three powerful legendary Pokémon of New York: Reshiram, Kyurem, and Zekrom. </a:t>
            </a:r>
          </a:p>
          <a:p>
            <a:pPr marL="0" indent="0">
              <a:buFont typeface="Arial" pitchFamily="34" charset="0"/>
              <a:buNone/>
            </a:pPr>
            <a:endParaRPr lang="en-US" sz="2000" dirty="0" smtClean="0">
              <a:latin typeface="Comic Sans MS" panose="030F0702030302020204" pitchFamily="66" charset="0"/>
            </a:endParaRPr>
          </a:p>
          <a:p>
            <a:pPr marL="0" indent="0">
              <a:buFont typeface="Arial" pitchFamily="34" charset="0"/>
              <a:buNone/>
            </a:pPr>
            <a:endParaRPr lang="en-US" sz="2000" dirty="0" smtClean="0">
              <a:latin typeface="Comic Sans MS" panose="030F0702030302020204" pitchFamily="66" charset="0"/>
            </a:endParaRPr>
          </a:p>
          <a:p>
            <a:pPr marL="0" indent="0">
              <a:buFont typeface="Arial" pitchFamily="34" charset="0"/>
              <a:buNone/>
            </a:pPr>
            <a:endParaRPr lang="en-US" sz="2000" dirty="0" smtClean="0">
              <a:latin typeface="Comic Sans MS" panose="030F0702030302020204" pitchFamily="66" charset="0"/>
            </a:endParaRPr>
          </a:p>
          <a:p>
            <a:pPr marL="0" indent="0">
              <a:buFont typeface="Arial" pitchFamily="34" charset="0"/>
              <a:buNone/>
            </a:pPr>
            <a:endParaRPr lang="en-US" sz="2000" dirty="0" smtClean="0">
              <a:latin typeface="Comic Sans MS" panose="030F0702030302020204" pitchFamily="66" charset="0"/>
            </a:endParaRPr>
          </a:p>
        </p:txBody>
      </p:sp>
      <p:sp>
        <p:nvSpPr>
          <p:cNvPr id="6" name="Rectangle 5"/>
          <p:cNvSpPr/>
          <p:nvPr/>
        </p:nvSpPr>
        <p:spPr>
          <a:xfrm rot="20433735">
            <a:off x="6824947" y="3604844"/>
            <a:ext cx="1828800" cy="2862322"/>
          </a:xfrm>
          <a:prstGeom prst="rect">
            <a:avLst/>
          </a:prstGeom>
        </p:spPr>
        <p:txBody>
          <a:bodyPr wrap="square">
            <a:spAutoFit/>
          </a:bodyPr>
          <a:lstStyle/>
          <a:p>
            <a:r>
              <a:rPr lang="en-US" sz="3600" dirty="0">
                <a:solidFill>
                  <a:srgbClr val="0070C0"/>
                </a:solidFill>
                <a:effectLst>
                  <a:outerShdw blurRad="50800" dist="38100" dir="2700000" algn="tl" rotWithShape="0">
                    <a:prstClr val="black">
                      <a:alpha val="40000"/>
                    </a:prstClr>
                  </a:outerShdw>
                </a:effectLst>
                <a:latin typeface="Comic Sans MS" panose="030F0702030302020204" pitchFamily="66" charset="0"/>
              </a:rPr>
              <a:t>P.S. drawing Pokémon is hard!</a:t>
            </a:r>
          </a:p>
        </p:txBody>
      </p:sp>
    </p:spTree>
    <p:extLst>
      <p:ext uri="{BB962C8B-B14F-4D97-AF65-F5344CB8AC3E}">
        <p14:creationId xmlns:p14="http://schemas.microsoft.com/office/powerpoint/2010/main" val="1109984693"/>
      </p:ext>
    </p:extLst>
  </p:cSld>
  <p:clrMapOvr>
    <a:masterClrMapping/>
  </p:clrMapOvr>
  <p:transition spd="slow">
    <p:fade/>
    <p:sndAc>
      <p:stSnd>
        <p:snd r:embed="rId2" name="applaus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subTnLst>
                                    <p:audio>
                                      <p:cMediaNode>
                                        <p:cTn display="0" masterRel="sameClick">
                                          <p:stCondLst>
                                            <p:cond evt="begin" delay="0">
                                              <p:tn val="5"/>
                                            </p:cond>
                                          </p:stCondLst>
                                          <p:endCondLst>
                                            <p:cond evt="onStopAudio" delay="0">
                                              <p:tgtEl>
                                                <p:sldTgt/>
                                              </p:tgtEl>
                                            </p:cond>
                                          </p:endCondLst>
                                        </p:cTn>
                                        <p:tgtEl>
                                          <p:sndTgt r:embed="rId3" name="drumroll.wav"/>
                                        </p:tgtEl>
                                      </p:cMediaNode>
                                    </p:audio>
                                  </p:subTnLst>
                                </p:cTn>
                              </p:par>
                            </p:childTnLst>
                          </p:cTn>
                        </p:par>
                        <p:par>
                          <p:cTn id="11" fill="hold">
                            <p:stCondLst>
                              <p:cond delay="2900"/>
                            </p:stCondLst>
                            <p:childTnLst>
                              <p:par>
                                <p:cTn id="12" presetID="21" presetClass="entr" presetSubtype="1" fill="hold" nodeType="afterEffect">
                                  <p:stCondLst>
                                    <p:cond delay="0"/>
                                  </p:stCondLst>
                                  <p:childTnLst>
                                    <p:set>
                                      <p:cBhvr>
                                        <p:cTn id="13" dur="1" fill="hold">
                                          <p:stCondLst>
                                            <p:cond delay="0"/>
                                          </p:stCondLst>
                                        </p:cTn>
                                        <p:tgtEl>
                                          <p:spTgt spid="2052"/>
                                        </p:tgtEl>
                                        <p:attrNameLst>
                                          <p:attrName>style.visibility</p:attrName>
                                        </p:attrNameLst>
                                      </p:cBhvr>
                                      <p:to>
                                        <p:strVal val="visible"/>
                                      </p:to>
                                    </p:set>
                                    <p:animEffect transition="in" filter="wheel(1)">
                                      <p:cBhvr>
                                        <p:cTn id="14" dur="2000"/>
                                        <p:tgtEl>
                                          <p:spTgt spid="2052"/>
                                        </p:tgtEl>
                                      </p:cBhvr>
                                    </p:animEffect>
                                  </p:childTnLst>
                                </p:cTn>
                              </p:par>
                              <p:par>
                                <p:cTn id="15" presetID="21" presetClass="entr" presetSubtype="1" fill="hold" nodeType="withEffect">
                                  <p:stCondLst>
                                    <p:cond delay="0"/>
                                  </p:stCondLst>
                                  <p:childTnLst>
                                    <p:set>
                                      <p:cBhvr>
                                        <p:cTn id="16" dur="1" fill="hold">
                                          <p:stCondLst>
                                            <p:cond delay="0"/>
                                          </p:stCondLst>
                                        </p:cTn>
                                        <p:tgtEl>
                                          <p:spTgt spid="2051"/>
                                        </p:tgtEl>
                                        <p:attrNameLst>
                                          <p:attrName>style.visibility</p:attrName>
                                        </p:attrNameLst>
                                      </p:cBhvr>
                                      <p:to>
                                        <p:strVal val="visible"/>
                                      </p:to>
                                    </p:set>
                                    <p:animEffect transition="in" filter="wheel(1)">
                                      <p:cBhvr>
                                        <p:cTn id="17" dur="2000"/>
                                        <p:tgtEl>
                                          <p:spTgt spid="2051"/>
                                        </p:tgtEl>
                                      </p:cBhvr>
                                    </p:animEffect>
                                  </p:childTnLst>
                                </p:cTn>
                              </p:par>
                              <p:par>
                                <p:cTn id="18" presetID="21" presetClass="entr" presetSubtype="1" fill="hold" nodeType="with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wheel(1)">
                                      <p:cBhvr>
                                        <p:cTn id="20" dur="2000"/>
                                        <p:tgtEl>
                                          <p:spTgt spid="2050"/>
                                        </p:tgtEl>
                                      </p:cBhvr>
                                    </p:animEffect>
                                  </p:childTnLst>
                                </p:cTn>
                              </p:par>
                            </p:childTnLst>
                          </p:cTn>
                        </p:par>
                        <p:par>
                          <p:cTn id="21" fill="hold">
                            <p:stCondLst>
                              <p:cond delay="4900"/>
                            </p:stCondLst>
                            <p:childTnLst>
                              <p:par>
                                <p:cTn id="22" presetID="53" presetClass="entr" presetSubtype="16" fill="hold" grpId="1"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5400"/>
                            </p:stCondLst>
                            <p:childTnLst>
                              <p:par>
                                <p:cTn id="28" presetID="6" presetClass="emph" presetSubtype="0" repeatCount="indefinite" accel="14000" decel="28000" fill="hold" grpId="0" nodeType="afterEffect">
                                  <p:stCondLst>
                                    <p:cond delay="0"/>
                                  </p:stCondLst>
                                  <p:childTnLst>
                                    <p:animScale>
                                      <p:cBhvr>
                                        <p:cTn id="29" dur="2000" fill="hold"/>
                                        <p:tgtEl>
                                          <p:spTgt spid="6"/>
                                        </p:tgtEl>
                                      </p:cBhvr>
                                      <p:by x="400000" y="400000"/>
                                    </p:animScale>
                                  </p:childTnLst>
                                  <p:subTnLst>
                                    <p:audio>
                                      <p:cMediaNode>
                                        <p:cTn display="0" masterRel="sameClick">
                                          <p:stCondLst>
                                            <p:cond evt="begin" delay="0">
                                              <p:tn val="28"/>
                                            </p:cond>
                                          </p:stCondLst>
                                          <p:endCondLst>
                                            <p:cond evt="onStopAudio" delay="0">
                                              <p:tgtEl>
                                                <p:sldTgt/>
                                              </p:tgtEl>
                                            </p:cond>
                                          </p:endCondLst>
                                        </p:cTn>
                                        <p:tgtEl>
                                          <p:sndTgt r:embed="rId4"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P spid="6"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7"/>
          <a:tile tx="0" ty="0" sx="100000" sy="100000" flip="none" algn="tl"/>
        </a:blipFill>
        <a:effectLst/>
      </p:bgPr>
    </p:bg>
    <p:spTree>
      <p:nvGrpSpPr>
        <p:cNvPr id="1" name=""/>
        <p:cNvGrpSpPr/>
        <p:nvPr/>
      </p:nvGrpSpPr>
      <p:grpSpPr>
        <a:xfrm>
          <a:off x="0" y="0"/>
          <a:ext cx="0" cy="0"/>
          <a:chOff x="0" y="0"/>
          <a:chExt cx="0" cy="0"/>
        </a:xfrm>
      </p:grpSpPr>
      <p:pic>
        <p:nvPicPr>
          <p:cNvPr id="3074" name="Picture 2" descr="C:\Users\Christina\Desktop\cedric powerpoint\reshiram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839913">
            <a:off x="3505200" y="2208852"/>
            <a:ext cx="5562600" cy="46355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57200" y="609600"/>
            <a:ext cx="8305800" cy="3505200"/>
          </a:xfrm>
        </p:spPr>
        <p:txBody>
          <a:bodyPr>
            <a:normAutofit/>
          </a:bodyPr>
          <a:lstStyle/>
          <a:p>
            <a:pPr marL="0" indent="0">
              <a:buNone/>
            </a:pPr>
            <a:r>
              <a:rPr lang="en-US" sz="2000" dirty="0" smtClean="0">
                <a:latin typeface="Comic Sans MS" panose="030F0702030302020204" pitchFamily="66" charset="0"/>
              </a:rPr>
              <a:t>Zekrom </a:t>
            </a:r>
            <a:r>
              <a:rPr lang="en-US" sz="2000" dirty="0">
                <a:latin typeface="Comic Sans MS" panose="030F0702030302020204" pitchFamily="66" charset="0"/>
              </a:rPr>
              <a:t>and Reshiram are </a:t>
            </a:r>
            <a:r>
              <a:rPr lang="en-US" sz="2000" dirty="0" smtClean="0">
                <a:latin typeface="Comic Sans MS" panose="030F0702030302020204" pitchFamily="66" charset="0"/>
              </a:rPr>
              <a:t>believed to have once been a </a:t>
            </a:r>
            <a:r>
              <a:rPr lang="en-US" sz="2000" dirty="0">
                <a:latin typeface="Comic Sans MS" panose="030F0702030302020204" pitchFamily="66" charset="0"/>
              </a:rPr>
              <a:t>single powerful Dragon Pokémon used by </a:t>
            </a:r>
            <a:r>
              <a:rPr lang="en-US" sz="2800" dirty="0">
                <a:solidFill>
                  <a:srgbClr val="FF0000"/>
                </a:solidFill>
                <a:latin typeface="Comic Sans MS" panose="030F0702030302020204" pitchFamily="66" charset="0"/>
              </a:rPr>
              <a:t>twin hero</a:t>
            </a:r>
            <a:r>
              <a:rPr lang="en-US" sz="2400" dirty="0">
                <a:latin typeface="Comic Sans MS" panose="030F0702030302020204" pitchFamily="66" charset="0"/>
              </a:rPr>
              <a:t>es</a:t>
            </a:r>
            <a:r>
              <a:rPr lang="en-US" sz="2000" dirty="0">
                <a:latin typeface="Comic Sans MS" panose="030F0702030302020204" pitchFamily="66" charset="0"/>
              </a:rPr>
              <a:t> in order to create </a:t>
            </a:r>
            <a:r>
              <a:rPr lang="en-US" sz="2000" dirty="0" smtClean="0">
                <a:latin typeface="Comic Sans MS" panose="030F0702030302020204" pitchFamily="66" charset="0"/>
              </a:rPr>
              <a:t>New York. </a:t>
            </a:r>
            <a:r>
              <a:rPr lang="en-US" sz="2000" dirty="0">
                <a:latin typeface="Comic Sans MS" panose="030F0702030302020204" pitchFamily="66" charset="0"/>
              </a:rPr>
              <a:t>But the </a:t>
            </a:r>
            <a:r>
              <a:rPr lang="en-US" sz="3600" dirty="0">
                <a:solidFill>
                  <a:srgbClr val="FF0000"/>
                </a:solidFill>
                <a:latin typeface="Comic Sans MS" panose="030F0702030302020204" pitchFamily="66" charset="0"/>
              </a:rPr>
              <a:t>brothers</a:t>
            </a:r>
            <a:r>
              <a:rPr lang="en-US" sz="3600" dirty="0">
                <a:latin typeface="Comic Sans MS" panose="030F0702030302020204" pitchFamily="66" charset="0"/>
              </a:rPr>
              <a:t> </a:t>
            </a:r>
            <a:r>
              <a:rPr lang="en-US" sz="2000" dirty="0">
                <a:latin typeface="Comic Sans MS" panose="030F0702030302020204" pitchFamily="66" charset="0"/>
              </a:rPr>
              <a:t>each sought something different in </a:t>
            </a:r>
            <a:r>
              <a:rPr lang="en-US" sz="2800" dirty="0">
                <a:solidFill>
                  <a:srgbClr val="FF0000"/>
                </a:solidFill>
                <a:latin typeface="Comic Sans MS" panose="030F0702030302020204" pitchFamily="66" charset="0"/>
              </a:rPr>
              <a:t>life—truth</a:t>
            </a:r>
            <a:r>
              <a:rPr lang="en-US" sz="2800" dirty="0">
                <a:latin typeface="Comic Sans MS" panose="030F0702030302020204" pitchFamily="66" charset="0"/>
              </a:rPr>
              <a:t> </a:t>
            </a:r>
            <a:r>
              <a:rPr lang="en-US" sz="2000" dirty="0">
                <a:latin typeface="Comic Sans MS" panose="030F0702030302020204" pitchFamily="66" charset="0"/>
              </a:rPr>
              <a:t>for the older brother and ideals for the younger—and they began to argue, then fight, over </a:t>
            </a:r>
            <a:r>
              <a:rPr lang="en-US" sz="2000" dirty="0" smtClean="0">
                <a:latin typeface="Comic Sans MS" panose="030F0702030302020204" pitchFamily="66" charset="0"/>
              </a:rPr>
              <a:t>whose </a:t>
            </a:r>
            <a:r>
              <a:rPr lang="en-US" sz="2000" dirty="0">
                <a:latin typeface="Comic Sans MS" panose="030F0702030302020204" pitchFamily="66" charset="0"/>
              </a:rPr>
              <a:t>side was right. </a:t>
            </a:r>
            <a:r>
              <a:rPr lang="en-US" sz="1600" dirty="0">
                <a:latin typeface="Comic Sans MS" panose="030F0702030302020204" pitchFamily="66" charset="0"/>
              </a:rPr>
              <a:t>The single dragon, in response, split into </a:t>
            </a:r>
            <a:endParaRPr lang="en-US" sz="1600" dirty="0" smtClean="0">
              <a:latin typeface="Comic Sans MS" panose="030F0702030302020204" pitchFamily="66" charset="0"/>
            </a:endParaRPr>
          </a:p>
          <a:p>
            <a:pPr marL="0" indent="0">
              <a:buNone/>
            </a:pPr>
            <a:r>
              <a:rPr lang="en-US" sz="1600" dirty="0" smtClean="0">
                <a:latin typeface="Comic Sans MS" panose="030F0702030302020204" pitchFamily="66" charset="0"/>
              </a:rPr>
              <a:t>two </a:t>
            </a:r>
            <a:r>
              <a:rPr lang="en-US" sz="1600" dirty="0">
                <a:latin typeface="Comic Sans MS" panose="030F0702030302020204" pitchFamily="66" charset="0"/>
              </a:rPr>
              <a:t>Pokémon: Reshiram, who sided with the </a:t>
            </a:r>
            <a:endParaRPr lang="en-US" sz="1600" dirty="0" smtClean="0">
              <a:latin typeface="Comic Sans MS" panose="030F0702030302020204" pitchFamily="66" charset="0"/>
            </a:endParaRPr>
          </a:p>
          <a:p>
            <a:pPr marL="0" indent="0">
              <a:buNone/>
            </a:pPr>
            <a:r>
              <a:rPr lang="en-US" sz="1600" dirty="0" smtClean="0">
                <a:latin typeface="Comic Sans MS" panose="030F0702030302020204" pitchFamily="66" charset="0"/>
              </a:rPr>
              <a:t>older </a:t>
            </a:r>
            <a:r>
              <a:rPr lang="en-US" sz="1600" dirty="0" smtClean="0">
                <a:latin typeface="Comic Sans MS" panose="030F0702030302020204" pitchFamily="66" charset="0"/>
              </a:rPr>
              <a:t>twin, and </a:t>
            </a:r>
            <a:r>
              <a:rPr lang="en-US" sz="1600" dirty="0">
                <a:latin typeface="Comic Sans MS" panose="030F0702030302020204" pitchFamily="66" charset="0"/>
              </a:rPr>
              <a:t>Zekrom, who sided with </a:t>
            </a:r>
            <a:r>
              <a:rPr lang="en-US" sz="1600" dirty="0" smtClean="0">
                <a:latin typeface="Comic Sans MS" panose="030F0702030302020204" pitchFamily="66" charset="0"/>
              </a:rPr>
              <a:t>the</a:t>
            </a:r>
          </a:p>
          <a:p>
            <a:pPr marL="0" indent="0">
              <a:buNone/>
            </a:pPr>
            <a:r>
              <a:rPr lang="en-US" sz="1600" dirty="0" smtClean="0">
                <a:latin typeface="Comic Sans MS" panose="030F0702030302020204" pitchFamily="66" charset="0"/>
              </a:rPr>
              <a:t>younger </a:t>
            </a:r>
            <a:r>
              <a:rPr lang="en-US" sz="1600" dirty="0">
                <a:latin typeface="Comic Sans MS" panose="030F0702030302020204" pitchFamily="66" charset="0"/>
              </a:rPr>
              <a:t>twin</a:t>
            </a:r>
            <a:r>
              <a:rPr lang="en-US" sz="1600" dirty="0" smtClean="0">
                <a:latin typeface="Comic Sans MS" panose="030F0702030302020204" pitchFamily="66" charset="0"/>
              </a:rPr>
              <a:t>.</a:t>
            </a:r>
          </a:p>
        </p:txBody>
      </p:sp>
      <p:sp>
        <p:nvSpPr>
          <p:cNvPr id="4" name="Flowchart: Sequential Access Storage 3"/>
          <p:cNvSpPr/>
          <p:nvPr/>
        </p:nvSpPr>
        <p:spPr>
          <a:xfrm rot="20155672">
            <a:off x="328552" y="3965730"/>
            <a:ext cx="3200400" cy="2667000"/>
          </a:xfrm>
          <a:prstGeom prst="flowChartMagneticTap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2000" dirty="0">
                <a:solidFill>
                  <a:srgbClr val="7030A0"/>
                </a:solidFill>
                <a:latin typeface="Jokerman" panose="04090605060D06020702" pitchFamily="82" charset="0"/>
              </a:rPr>
              <a:t>You might be wondering what </a:t>
            </a:r>
          </a:p>
          <a:p>
            <a:r>
              <a:rPr lang="en-US" sz="2000" dirty="0">
                <a:solidFill>
                  <a:srgbClr val="7030A0"/>
                </a:solidFill>
                <a:latin typeface="Jokerman" panose="04090605060D06020702" pitchFamily="82" charset="0"/>
              </a:rPr>
              <a:t>these “truths” and </a:t>
            </a:r>
          </a:p>
          <a:p>
            <a:r>
              <a:rPr lang="en-US" sz="2000" dirty="0">
                <a:solidFill>
                  <a:srgbClr val="7030A0"/>
                </a:solidFill>
                <a:latin typeface="Jokerman" panose="04090605060D06020702" pitchFamily="82" charset="0"/>
              </a:rPr>
              <a:t>“ideals” were…</a:t>
            </a:r>
          </a:p>
        </p:txBody>
      </p:sp>
    </p:spTree>
    <p:extLst>
      <p:ext uri="{BB962C8B-B14F-4D97-AF65-F5344CB8AC3E}">
        <p14:creationId xmlns:p14="http://schemas.microsoft.com/office/powerpoint/2010/main" val="1882783448"/>
      </p:ext>
    </p:extLst>
  </p:cSld>
  <p:clrMapOvr>
    <a:masterClrMapping/>
  </p:clrMapOvr>
  <p:transition spd="slow">
    <p:fade/>
    <p:sndAc>
      <p:stSnd>
        <p:snd r:embed="rId2" name="applaus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1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hammer.wav"/>
                                        </p:tgtEl>
                                      </p:cMediaNode>
                                    </p:audio>
                                  </p:subTnLst>
                                </p:cTn>
                              </p:par>
                            </p:childTnLst>
                          </p:cTn>
                        </p:par>
                        <p:par>
                          <p:cTn id="11" fill="hold">
                            <p:stCondLst>
                              <p:cond delay="4730"/>
                            </p:stCondLst>
                            <p:childTnLst>
                              <p:par>
                                <p:cTn id="12" presetID="2" presetClass="entr" presetSubtype="8" fill="hold" nodeType="afterEffect">
                                  <p:stCondLst>
                                    <p:cond delay="0"/>
                                  </p:stCondLst>
                                  <p:childTnLst>
                                    <p:set>
                                      <p:cBhvr>
                                        <p:cTn id="13" dur="1" fill="hold">
                                          <p:stCondLst>
                                            <p:cond delay="0"/>
                                          </p:stCondLst>
                                        </p:cTn>
                                        <p:tgtEl>
                                          <p:spTgt spid="3074"/>
                                        </p:tgtEl>
                                        <p:attrNameLst>
                                          <p:attrName>style.visibility</p:attrName>
                                        </p:attrNameLst>
                                      </p:cBhvr>
                                      <p:to>
                                        <p:strVal val="visible"/>
                                      </p:to>
                                    </p:set>
                                    <p:anim calcmode="lin" valueType="num">
                                      <p:cBhvr additive="base">
                                        <p:cTn id="14" dur="500" fill="hold"/>
                                        <p:tgtEl>
                                          <p:spTgt spid="3074"/>
                                        </p:tgtEl>
                                        <p:attrNameLst>
                                          <p:attrName>ppt_x</p:attrName>
                                        </p:attrNameLst>
                                      </p:cBhvr>
                                      <p:tavLst>
                                        <p:tav tm="0">
                                          <p:val>
                                            <p:strVal val="0-#ppt_w/2"/>
                                          </p:val>
                                        </p:tav>
                                        <p:tav tm="100000">
                                          <p:val>
                                            <p:strVal val="#ppt_x"/>
                                          </p:val>
                                        </p:tav>
                                      </p:tavLst>
                                    </p:anim>
                                    <p:anim calcmode="lin" valueType="num">
                                      <p:cBhvr additive="base">
                                        <p:cTn id="15" dur="500" fill="hold"/>
                                        <p:tgtEl>
                                          <p:spTgt spid="307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4" name="wind.wav"/>
                                        </p:tgtEl>
                                      </p:cMediaNode>
                                    </p:audio>
                                  </p:subTnLst>
                                </p:cTn>
                              </p:par>
                            </p:childTnLst>
                          </p:cTn>
                        </p:par>
                        <p:par>
                          <p:cTn id="16" fill="hold">
                            <p:stCondLst>
                              <p:cond delay="5230"/>
                            </p:stCondLst>
                            <p:childTnLst>
                              <p:par>
                                <p:cTn id="17" presetID="53" presetClass="entr" presetSubtype="52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anim calcmode="lin" valueType="num">
                                      <p:cBhvr>
                                        <p:cTn id="22" dur="500" fill="hold"/>
                                        <p:tgtEl>
                                          <p:spTgt spid="4"/>
                                        </p:tgtEl>
                                        <p:attrNameLst>
                                          <p:attrName>ppt_x</p:attrName>
                                        </p:attrNameLst>
                                      </p:cBhvr>
                                      <p:tavLst>
                                        <p:tav tm="0">
                                          <p:val>
                                            <p:fltVal val="0.5"/>
                                          </p:val>
                                        </p:tav>
                                        <p:tav tm="100000">
                                          <p:val>
                                            <p:strVal val="#ppt_x"/>
                                          </p:val>
                                        </p:tav>
                                      </p:tavLst>
                                    </p:anim>
                                    <p:anim calcmode="lin" valueType="num">
                                      <p:cBhvr>
                                        <p:cTn id="23" dur="500" fill="hold"/>
                                        <p:tgtEl>
                                          <p:spTgt spid="4"/>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5" name="breeze.wav"/>
                                        </p:tgtEl>
                                      </p:cMediaNode>
                                    </p:audio>
                                  </p:subTnLst>
                                </p:cTn>
                              </p:par>
                            </p:childTnLst>
                          </p:cTn>
                        </p:par>
                        <p:par>
                          <p:cTn id="24" fill="hold">
                            <p:stCondLst>
                              <p:cond delay="5730"/>
                            </p:stCondLst>
                            <p:childTnLst>
                              <p:par>
                                <p:cTn id="25" presetID="26" presetClass="emph" presetSubtype="0" repeatCount="indefinite" fill="hold" grpId="1" nodeType="afterEffect">
                                  <p:stCondLst>
                                    <p:cond delay="0"/>
                                  </p:stCondLst>
                                  <p:childTnLst>
                                    <p:animEffect transition="out" filter="fade">
                                      <p:cBhvr>
                                        <p:cTn id="26" dur="500" tmFilter="0, 0; .2, .5; .8, .5; 1, 0"/>
                                        <p:tgtEl>
                                          <p:spTgt spid="4"/>
                                        </p:tgtEl>
                                      </p:cBhvr>
                                    </p:animEffect>
                                    <p:animScale>
                                      <p:cBhvr>
                                        <p:cTn id="27" dur="250" autoRev="1" fill="hold"/>
                                        <p:tgtEl>
                                          <p:spTgt spid="4"/>
                                        </p:tgtEl>
                                      </p:cBhvr>
                                      <p:by x="105000" y="105000"/>
                                    </p:animScale>
                                  </p:childTnLst>
                                  <p:subTnLst>
                                    <p:audio>
                                      <p:cMediaNode>
                                        <p:cTn display="0" masterRel="sameClick">
                                          <p:stCondLst>
                                            <p:cond evt="begin" delay="0">
                                              <p:tn val="25"/>
                                            </p:cond>
                                          </p:stCondLst>
                                          <p:endCondLst>
                                            <p:cond evt="onStopAudio" delay="0">
                                              <p:tgtEl>
                                                <p:sldTgt/>
                                              </p:tgtEl>
                                            </p:cond>
                                          </p:endCondLst>
                                        </p:cTn>
                                        <p:tgtEl>
                                          <p:sndTgt r:embed="rId6"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4"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70420"/>
            <a:ext cx="4114800" cy="5440363"/>
          </a:xfrm>
          <a:solidFill>
            <a:schemeClr val="accent1">
              <a:lumMod val="75000"/>
            </a:schemeClr>
          </a:solidFill>
        </p:spPr>
        <p:txBody>
          <a:bodyPr>
            <a:normAutofit fontScale="92500" lnSpcReduction="20000"/>
          </a:bodyPr>
          <a:lstStyle/>
          <a:p>
            <a:pPr marL="0" indent="0">
              <a:buNone/>
            </a:pPr>
            <a:endParaRPr lang="en-US" sz="2000" dirty="0">
              <a:solidFill>
                <a:srgbClr val="FFFF00"/>
              </a:solidFill>
              <a:latin typeface="Comic Sans MS" panose="030F0702030302020204" pitchFamily="66" charset="0"/>
            </a:endParaRPr>
          </a:p>
          <a:p>
            <a:pPr marL="0" indent="0">
              <a:buNone/>
            </a:pPr>
            <a:r>
              <a:rPr lang="en-US" sz="2000" dirty="0" smtClean="0">
                <a:solidFill>
                  <a:srgbClr val="FFFF00"/>
                </a:solidFill>
                <a:latin typeface="Comic Sans MS" panose="030F0702030302020204" pitchFamily="66" charset="0"/>
              </a:rPr>
              <a:t>The two dragons were equally matched as they battled and neither conquered the other. As there was no victor, and there has yet </a:t>
            </a:r>
            <a:r>
              <a:rPr lang="en-US" sz="3500" dirty="0" smtClean="0">
                <a:solidFill>
                  <a:schemeClr val="bg1"/>
                </a:solidFill>
                <a:latin typeface="Comic Sans MS" panose="030F0702030302020204" pitchFamily="66" charset="0"/>
              </a:rPr>
              <a:t>to be one</a:t>
            </a:r>
            <a:r>
              <a:rPr lang="en-US" sz="2000" dirty="0" smtClean="0">
                <a:solidFill>
                  <a:srgbClr val="FFFF00"/>
                </a:solidFill>
                <a:latin typeface="Comic Sans MS" panose="030F0702030302020204" pitchFamily="66" charset="0"/>
              </a:rPr>
              <a:t>, the battle is destined to resume, presumably until only a single dragon stands. </a:t>
            </a:r>
          </a:p>
          <a:p>
            <a:pPr marL="0" indent="0">
              <a:buNone/>
            </a:pPr>
            <a:endParaRPr lang="en-US" sz="2000" dirty="0">
              <a:solidFill>
                <a:srgbClr val="FFFF00"/>
              </a:solidFill>
              <a:latin typeface="Comic Sans MS" panose="030F0702030302020204" pitchFamily="66" charset="0"/>
            </a:endParaRPr>
          </a:p>
          <a:p>
            <a:pPr marL="0" indent="0">
              <a:buNone/>
            </a:pPr>
            <a:r>
              <a:rPr lang="en-US" sz="2000" dirty="0" smtClean="0">
                <a:solidFill>
                  <a:srgbClr val="FFFF00"/>
                </a:solidFill>
                <a:latin typeface="Comic Sans MS" panose="030F0702030302020204" pitchFamily="66" charset="0"/>
              </a:rPr>
              <a:t>What the brothers had fought over </a:t>
            </a:r>
          </a:p>
          <a:p>
            <a:pPr marL="0" indent="0">
              <a:buNone/>
            </a:pPr>
            <a:r>
              <a:rPr lang="en-US" sz="2000" dirty="0" smtClean="0">
                <a:solidFill>
                  <a:srgbClr val="FFFF00"/>
                </a:solidFill>
                <a:latin typeface="Comic Sans MS" panose="030F0702030302020204" pitchFamily="66" charset="0"/>
              </a:rPr>
              <a:t>so vehemently to cause an endless </a:t>
            </a:r>
          </a:p>
          <a:p>
            <a:pPr marL="0" indent="0">
              <a:buNone/>
            </a:pPr>
            <a:r>
              <a:rPr lang="en-US" sz="2000" dirty="0" smtClean="0">
                <a:solidFill>
                  <a:srgbClr val="FFFF00"/>
                </a:solidFill>
                <a:latin typeface="Comic Sans MS" panose="030F0702030302020204" pitchFamily="66" charset="0"/>
              </a:rPr>
              <a:t>war is </a:t>
            </a:r>
            <a:r>
              <a:rPr lang="en-US" sz="3500" dirty="0" smtClean="0">
                <a:solidFill>
                  <a:schemeClr val="bg1"/>
                </a:solidFill>
                <a:latin typeface="Comic Sans MS" panose="030F0702030302020204" pitchFamily="66" charset="0"/>
              </a:rPr>
              <a:t>currently unknown</a:t>
            </a:r>
            <a:r>
              <a:rPr lang="en-US" sz="2000" dirty="0" smtClean="0">
                <a:solidFill>
                  <a:srgbClr val="FFFF00"/>
                </a:solidFill>
                <a:latin typeface="Comic Sans MS" panose="030F0702030302020204" pitchFamily="66" charset="0"/>
              </a:rPr>
              <a:t>. </a:t>
            </a:r>
          </a:p>
          <a:p>
            <a:pPr marL="0" indent="0">
              <a:buNone/>
            </a:pPr>
            <a:endParaRPr lang="en-US" sz="2000" dirty="0">
              <a:solidFill>
                <a:srgbClr val="FFFF00"/>
              </a:solidFill>
              <a:latin typeface="Comic Sans MS" panose="030F0702030302020204" pitchFamily="66" charset="0"/>
            </a:endParaRPr>
          </a:p>
          <a:p>
            <a:pPr marL="0" indent="0">
              <a:buNone/>
            </a:pPr>
            <a:r>
              <a:rPr lang="en-US" sz="2000" dirty="0" smtClean="0">
                <a:solidFill>
                  <a:srgbClr val="FFFF00"/>
                </a:solidFill>
                <a:latin typeface="Comic Sans MS" panose="030F0702030302020204" pitchFamily="66" charset="0"/>
              </a:rPr>
              <a:t>I sure hope it was something important!</a:t>
            </a:r>
          </a:p>
        </p:txBody>
      </p:sp>
      <p:sp>
        <p:nvSpPr>
          <p:cNvPr id="2" name="Rectangle 1"/>
          <p:cNvSpPr/>
          <p:nvPr/>
        </p:nvSpPr>
        <p:spPr>
          <a:xfrm>
            <a:off x="0" y="-37411"/>
            <a:ext cx="5091266" cy="1015663"/>
          </a:xfrm>
          <a:prstGeom prst="rect">
            <a:avLst/>
          </a:prstGeom>
        </p:spPr>
        <p:txBody>
          <a:bodyPr wrap="none">
            <a:spAutoFit/>
          </a:bodyPr>
          <a:lstStyle/>
          <a:p>
            <a:r>
              <a:rPr lang="en-US" sz="6000" dirty="0">
                <a:solidFill>
                  <a:srgbClr val="FF0000"/>
                </a:solidFill>
                <a:latin typeface="Impact" panose="020B0806030902050204" pitchFamily="34" charset="0"/>
              </a:rPr>
              <a:t>WELL, SO AM I!!!!</a:t>
            </a:r>
          </a:p>
        </p:txBody>
      </p:sp>
      <p:pic>
        <p:nvPicPr>
          <p:cNvPr id="5" name="Picture 2" descr="C:\Users\Christina\Desktop\cedric powerpoint\zekrom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3703320" y="1325880"/>
            <a:ext cx="5852160" cy="4876800"/>
          </a:xfrm>
          <a:prstGeom prst="rect">
            <a:avLst/>
          </a:prstGeom>
          <a:noFill/>
          <a:extLst>
            <a:ext uri="{909E8E84-426E-40DD-AFC4-6F175D3DCCD1}">
              <a14:hiddenFill xmlns:a14="http://schemas.microsoft.com/office/drawing/2010/main">
                <a:solidFill>
                  <a:srgbClr val="FFFFFF"/>
                </a:solidFill>
              </a14:hiddenFill>
            </a:ext>
          </a:extLst>
        </p:spPr>
      </p:pic>
      <p:sp>
        <p:nvSpPr>
          <p:cNvPr id="4" name="Sun 3"/>
          <p:cNvSpPr/>
          <p:nvPr/>
        </p:nvSpPr>
        <p:spPr>
          <a:xfrm>
            <a:off x="7620000" y="470420"/>
            <a:ext cx="990600" cy="824980"/>
          </a:xfrm>
          <a:prstGeom prst="sun">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6" name="Lightning Bolt 5"/>
          <p:cNvSpPr/>
          <p:nvPr/>
        </p:nvSpPr>
        <p:spPr>
          <a:xfrm>
            <a:off x="4648200" y="5910783"/>
            <a:ext cx="1752600" cy="566217"/>
          </a:xfrm>
          <a:prstGeom prst="lightningBol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sp>
        <p:nvSpPr>
          <p:cNvPr id="7" name="Not Equal 6"/>
          <p:cNvSpPr/>
          <p:nvPr/>
        </p:nvSpPr>
        <p:spPr>
          <a:xfrm>
            <a:off x="6553200" y="166895"/>
            <a:ext cx="1066800" cy="607050"/>
          </a:xfrm>
          <a:prstGeom prst="mathNotEqual">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364858234"/>
      </p:ext>
    </p:extLst>
  </p:cSld>
  <p:clrMapOvr>
    <a:masterClrMapping/>
  </p:clrMapOvr>
  <p:transition spd="slow">
    <p:fade/>
    <p:sndAc>
      <p:stSnd>
        <p:snd r:embed="rId2" name="applaus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6" presetClass="emph" presetSubtype="0" repeatCount="3000" fill="remove" grpId="1" nodeType="afterEffect">
                                  <p:stCondLst>
                                    <p:cond delay="0"/>
                                  </p:stCondLst>
                                  <p:childTnLst>
                                    <p:animScale>
                                      <p:cBhvr>
                                        <p:cTn id="12" dur="500" fill="hold"/>
                                        <p:tgtEl>
                                          <p:spTgt spid="2"/>
                                        </p:tgtEl>
                                      </p:cBhvr>
                                      <p:by x="150000" y="150000"/>
                                    </p:animScale>
                                  </p:childTnLst>
                                </p:cTn>
                              </p:par>
                            </p:childTnLst>
                          </p:cTn>
                        </p:par>
                        <p:par>
                          <p:cTn id="13" fill="hold">
                            <p:stCondLst>
                              <p:cond delay="2000"/>
                            </p:stCondLst>
                            <p:childTnLst>
                              <p:par>
                                <p:cTn id="14" presetID="14" presetClass="entr" presetSubtype="10" fill="hold" grpId="0" nodeType="after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randombar(horizontal)">
                                      <p:cBhvr>
                                        <p:cTn id="16" dur="500"/>
                                        <p:tgtEl>
                                          <p:spTgt spid="3">
                                            <p:bg/>
                                          </p:spTgt>
                                        </p:tgtEl>
                                      </p:cBhvr>
                                    </p:animEffect>
                                  </p:childTnLst>
                                  <p:subTnLst>
                                    <p:audio>
                                      <p:cMediaNode>
                                        <p:cTn display="0" masterRel="sameClick">
                                          <p:stCondLst>
                                            <p:cond evt="begin" delay="0">
                                              <p:tn val="14"/>
                                            </p:cond>
                                          </p:stCondLst>
                                          <p:endCondLst>
                                            <p:cond evt="onStopAudio" delay="0">
                                              <p:tgtEl>
                                                <p:sldTgt/>
                                              </p:tgtEl>
                                            </p:cond>
                                          </p:endCondLst>
                                        </p:cTn>
                                        <p:tgtEl>
                                          <p:sndTgt r:embed="rId3" name="drumroll.wav"/>
                                        </p:tgtEl>
                                      </p:cMediaNode>
                                    </p:audio>
                                  </p:subTnLst>
                                </p:cTn>
                              </p:par>
                              <p:par>
                                <p:cTn id="17" presetID="14" presetClass="entr" presetSubtype="1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9" dur="500"/>
                                        <p:tgtEl>
                                          <p:spTgt spid="3">
                                            <p:txEl>
                                              <p:pRg st="1" end="1"/>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3" name="drumroll.wav"/>
                                        </p:tgtEl>
                                      </p:cMediaNode>
                                    </p:audio>
                                  </p:subTnLst>
                                </p:cTn>
                              </p:par>
                              <p:par>
                                <p:cTn id="20" presetID="14" presetClass="entr" presetSubtype="1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3" name="drumroll.wav"/>
                                        </p:tgtEl>
                                      </p:cMediaNode>
                                    </p:audio>
                                  </p:subTnLst>
                                </p:cTn>
                              </p:par>
                              <p:par>
                                <p:cTn id="23" presetID="14" presetClass="entr" presetSubtype="1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5" dur="500"/>
                                        <p:tgtEl>
                                          <p:spTgt spid="3">
                                            <p:txEl>
                                              <p:pRg st="4" end="4"/>
                                            </p:txEl>
                                          </p:spTgt>
                                        </p:tgtEl>
                                      </p:cBhvr>
                                    </p:animEffect>
                                  </p:childTnLst>
                                  <p:subTnLst>
                                    <p:audio>
                                      <p:cMediaNode>
                                        <p:cTn display="0" masterRel="sameClick">
                                          <p:stCondLst>
                                            <p:cond evt="begin" delay="0">
                                              <p:tn val="23"/>
                                            </p:cond>
                                          </p:stCondLst>
                                          <p:endCondLst>
                                            <p:cond evt="onStopAudio" delay="0">
                                              <p:tgtEl>
                                                <p:sldTgt/>
                                              </p:tgtEl>
                                            </p:cond>
                                          </p:endCondLst>
                                        </p:cTn>
                                        <p:tgtEl>
                                          <p:sndTgt r:embed="rId3" name="drumroll.wav"/>
                                        </p:tgtEl>
                                      </p:cMediaNode>
                                    </p:audio>
                                  </p:subTnLst>
                                </p:cTn>
                              </p:par>
                              <p:par>
                                <p:cTn id="26" presetID="14" presetClass="entr" presetSubtype="10"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8" dur="500"/>
                                        <p:tgtEl>
                                          <p:spTgt spid="3">
                                            <p:txEl>
                                              <p:pRg st="5" end="5"/>
                                            </p:txEl>
                                          </p:spTgt>
                                        </p:tgtEl>
                                      </p:cBhvr>
                                    </p:animEffect>
                                  </p:childTnLst>
                                  <p:subTnLst>
                                    <p:audio>
                                      <p:cMediaNode>
                                        <p:cTn display="0" masterRel="sameClick">
                                          <p:stCondLst>
                                            <p:cond evt="begin" delay="0">
                                              <p:tn val="26"/>
                                            </p:cond>
                                          </p:stCondLst>
                                          <p:endCondLst>
                                            <p:cond evt="onStopAudio" delay="0">
                                              <p:tgtEl>
                                                <p:sldTgt/>
                                              </p:tgtEl>
                                            </p:cond>
                                          </p:endCondLst>
                                        </p:cTn>
                                        <p:tgtEl>
                                          <p:sndTgt r:embed="rId3" name="drumroll.wav"/>
                                        </p:tgtEl>
                                      </p:cMediaNode>
                                    </p:audio>
                                  </p:subTnLst>
                                </p:cTn>
                              </p:par>
                              <p:par>
                                <p:cTn id="29" presetID="14" presetClass="entr" presetSubtype="1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1" dur="500"/>
                                        <p:tgtEl>
                                          <p:spTgt spid="3">
                                            <p:txEl>
                                              <p:pRg st="7" end="7"/>
                                            </p:txEl>
                                          </p:spTgt>
                                        </p:tgtEl>
                                      </p:cBhvr>
                                    </p:animEffect>
                                  </p:childTnLst>
                                  <p:subTnLst>
                                    <p:audio>
                                      <p:cMediaNode>
                                        <p:cTn display="0" masterRel="sameClick">
                                          <p:stCondLst>
                                            <p:cond evt="begin" delay="0">
                                              <p:tn val="29"/>
                                            </p:cond>
                                          </p:stCondLst>
                                          <p:endCondLst>
                                            <p:cond evt="onStopAudio" delay="0">
                                              <p:tgtEl>
                                                <p:sldTgt/>
                                              </p:tgtEl>
                                            </p:cond>
                                          </p:endCondLst>
                                        </p:cTn>
                                        <p:tgtEl>
                                          <p:sndTgt r:embed="rId3" name="drumroll.wav"/>
                                        </p:tgtEl>
                                      </p:cMediaNode>
                                    </p:audio>
                                  </p:subTnLst>
                                </p:cTn>
                              </p:par>
                            </p:childTnLst>
                          </p:cTn>
                        </p:par>
                        <p:par>
                          <p:cTn id="32" fill="hold">
                            <p:stCondLst>
                              <p:cond delay="2500"/>
                            </p:stCondLst>
                            <p:childTnLst>
                              <p:par>
                                <p:cTn id="33" presetID="45"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2000"/>
                                        <p:tgtEl>
                                          <p:spTgt spid="5"/>
                                        </p:tgtEl>
                                      </p:cBhvr>
                                    </p:animEffect>
                                    <p:anim calcmode="lin" valueType="num">
                                      <p:cBhvr>
                                        <p:cTn id="36" dur="2000" fill="hold"/>
                                        <p:tgtEl>
                                          <p:spTgt spid="5"/>
                                        </p:tgtEl>
                                        <p:attrNameLst>
                                          <p:attrName>ppt_w</p:attrName>
                                        </p:attrNameLst>
                                      </p:cBhvr>
                                      <p:tavLst>
                                        <p:tav tm="0" fmla="#ppt_w*sin(2.5*pi*$)">
                                          <p:val>
                                            <p:fltVal val="0"/>
                                          </p:val>
                                        </p:tav>
                                        <p:tav tm="100000">
                                          <p:val>
                                            <p:fltVal val="1"/>
                                          </p:val>
                                        </p:tav>
                                      </p:tavLst>
                                    </p:anim>
                                    <p:anim calcmode="lin" valueType="num">
                                      <p:cBhvr>
                                        <p:cTn id="37" dur="2000" fill="hold"/>
                                        <p:tgtEl>
                                          <p:spTgt spid="5"/>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33"/>
                                            </p:cond>
                                          </p:stCondLst>
                                          <p:endCondLst>
                                            <p:cond evt="onStopAudio" delay="0">
                                              <p:tgtEl>
                                                <p:sldTgt/>
                                              </p:tgtEl>
                                            </p:cond>
                                          </p:endCondLst>
                                        </p:cTn>
                                        <p:tgtEl>
                                          <p:sndTgt r:embed="rId4" name="explode.wav"/>
                                        </p:tgtEl>
                                      </p:cMediaNode>
                                    </p:audio>
                                  </p:subTnLst>
                                </p:cTn>
                              </p:par>
                              <p:par>
                                <p:cTn id="38" presetID="45"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2000"/>
                                        <p:tgtEl>
                                          <p:spTgt spid="7"/>
                                        </p:tgtEl>
                                      </p:cBhvr>
                                    </p:animEffect>
                                    <p:anim calcmode="lin" valueType="num">
                                      <p:cBhvr>
                                        <p:cTn id="41" dur="2000" fill="hold"/>
                                        <p:tgtEl>
                                          <p:spTgt spid="7"/>
                                        </p:tgtEl>
                                        <p:attrNameLst>
                                          <p:attrName>ppt_w</p:attrName>
                                        </p:attrNameLst>
                                      </p:cBhvr>
                                      <p:tavLst>
                                        <p:tav tm="0" fmla="#ppt_w*sin(2.5*pi*$)">
                                          <p:val>
                                            <p:fltVal val="0"/>
                                          </p:val>
                                        </p:tav>
                                        <p:tav tm="100000">
                                          <p:val>
                                            <p:fltVal val="1"/>
                                          </p:val>
                                        </p:tav>
                                      </p:tavLst>
                                    </p:anim>
                                    <p:anim calcmode="lin" valueType="num">
                                      <p:cBhvr>
                                        <p:cTn id="42" dur="2000" fill="hold"/>
                                        <p:tgtEl>
                                          <p:spTgt spid="7"/>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38"/>
                                            </p:cond>
                                          </p:stCondLst>
                                          <p:endCondLst>
                                            <p:cond evt="onStopAudio" delay="0">
                                              <p:tgtEl>
                                                <p:sldTgt/>
                                              </p:tgtEl>
                                            </p:cond>
                                          </p:endCondLst>
                                        </p:cTn>
                                        <p:tgtEl>
                                          <p:sndTgt r:embed="rId4" name="explode.wav"/>
                                        </p:tgtEl>
                                      </p:cMediaNode>
                                    </p:audio>
                                  </p:subTnLst>
                                </p:cTn>
                              </p:par>
                              <p:par>
                                <p:cTn id="43" presetID="45" presetClass="entr" presetSubtype="0"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2000"/>
                                        <p:tgtEl>
                                          <p:spTgt spid="4"/>
                                        </p:tgtEl>
                                      </p:cBhvr>
                                    </p:animEffect>
                                    <p:anim calcmode="lin" valueType="num">
                                      <p:cBhvr>
                                        <p:cTn id="46" dur="2000" fill="hold"/>
                                        <p:tgtEl>
                                          <p:spTgt spid="4"/>
                                        </p:tgtEl>
                                        <p:attrNameLst>
                                          <p:attrName>ppt_w</p:attrName>
                                        </p:attrNameLst>
                                      </p:cBhvr>
                                      <p:tavLst>
                                        <p:tav tm="0" fmla="#ppt_w*sin(2.5*pi*$)">
                                          <p:val>
                                            <p:fltVal val="0"/>
                                          </p:val>
                                        </p:tav>
                                        <p:tav tm="100000">
                                          <p:val>
                                            <p:fltVal val="1"/>
                                          </p:val>
                                        </p:tav>
                                      </p:tavLst>
                                    </p:anim>
                                    <p:anim calcmode="lin" valueType="num">
                                      <p:cBhvr>
                                        <p:cTn id="47" dur="2000" fill="hold"/>
                                        <p:tgtEl>
                                          <p:spTgt spid="4"/>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43"/>
                                            </p:cond>
                                          </p:stCondLst>
                                          <p:endCondLst>
                                            <p:cond evt="onStopAudio" delay="0">
                                              <p:tgtEl>
                                                <p:sldTgt/>
                                              </p:tgtEl>
                                            </p:cond>
                                          </p:endCondLst>
                                        </p:cTn>
                                        <p:tgtEl>
                                          <p:sndTgt r:embed="rId4" name="explode.wav"/>
                                        </p:tgtEl>
                                      </p:cMediaNode>
                                    </p:audio>
                                  </p:subTnLst>
                                </p:cTn>
                              </p:par>
                              <p:par>
                                <p:cTn id="48" presetID="45" presetClass="entr" presetSubtype="0"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2000"/>
                                        <p:tgtEl>
                                          <p:spTgt spid="6"/>
                                        </p:tgtEl>
                                      </p:cBhvr>
                                    </p:animEffect>
                                    <p:anim calcmode="lin" valueType="num">
                                      <p:cBhvr>
                                        <p:cTn id="51" dur="2000" fill="hold"/>
                                        <p:tgtEl>
                                          <p:spTgt spid="6"/>
                                        </p:tgtEl>
                                        <p:attrNameLst>
                                          <p:attrName>ppt_w</p:attrName>
                                        </p:attrNameLst>
                                      </p:cBhvr>
                                      <p:tavLst>
                                        <p:tav tm="0" fmla="#ppt_w*sin(2.5*pi*$)">
                                          <p:val>
                                            <p:fltVal val="0"/>
                                          </p:val>
                                        </p:tav>
                                        <p:tav tm="100000">
                                          <p:val>
                                            <p:fltVal val="1"/>
                                          </p:val>
                                        </p:tav>
                                      </p:tavLst>
                                    </p:anim>
                                    <p:anim calcmode="lin" valueType="num">
                                      <p:cBhvr>
                                        <p:cTn id="52" dur="2000" fill="hold"/>
                                        <p:tgtEl>
                                          <p:spTgt spid="6"/>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48"/>
                                            </p:cond>
                                          </p:stCondLst>
                                          <p:endCondLst>
                                            <p:cond evt="onStopAudio" delay="0">
                                              <p:tgtEl>
                                                <p:sldTgt/>
                                              </p:tgtEl>
                                            </p:cond>
                                          </p:endCondLst>
                                        </p:cTn>
                                        <p:tgtEl>
                                          <p:sndTgt r:embed="rId4"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2" grpId="0"/>
      <p:bldP spid="2" grpId="1"/>
      <p:bldP spid="4"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pic>
        <p:nvPicPr>
          <p:cNvPr id="5122" name="Picture 2" descr="C:\Users\Christina\Desktop\cedric powerpoint\kyurem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311056">
            <a:off x="3409859" y="2140398"/>
            <a:ext cx="5867400" cy="4191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7317" y="161623"/>
            <a:ext cx="8229600" cy="1143000"/>
          </a:xfrm>
        </p:spPr>
        <p:txBody>
          <a:bodyPr>
            <a:noAutofit/>
          </a:bodyPr>
          <a:lstStyle/>
          <a:p>
            <a:r>
              <a:rPr lang="en-US" sz="7200" dirty="0" smtClean="0">
                <a:solidFill>
                  <a:srgbClr val="0070C0"/>
                </a:solidFill>
                <a:effectLst>
                  <a:reflection blurRad="6350" stA="55000" endA="50" endPos="85000" dist="60007" dir="5400000" sy="-100000" algn="bl" rotWithShape="0"/>
                </a:effectLst>
                <a:latin typeface="Chiller" panose="04020404031007020602" pitchFamily="82" charset="0"/>
              </a:rPr>
              <a:t>But What About Kyurem?</a:t>
            </a:r>
            <a:endParaRPr lang="en-US" sz="7200" dirty="0">
              <a:solidFill>
                <a:srgbClr val="0070C0"/>
              </a:solidFill>
              <a:effectLst>
                <a:reflection blurRad="6350" stA="55000" endA="50" endPos="85000" dist="60007" dir="5400000" sy="-100000" algn="bl" rotWithShape="0"/>
              </a:effectLst>
              <a:latin typeface="Chiller" panose="04020404031007020602" pitchFamily="82" charset="0"/>
            </a:endParaRPr>
          </a:p>
        </p:txBody>
      </p:sp>
      <p:sp>
        <p:nvSpPr>
          <p:cNvPr id="3" name="Content Placeholder 2"/>
          <p:cNvSpPr>
            <a:spLocks noGrp="1"/>
          </p:cNvSpPr>
          <p:nvPr>
            <p:ph idx="1"/>
          </p:nvPr>
        </p:nvSpPr>
        <p:spPr>
          <a:xfrm>
            <a:off x="381000" y="1417638"/>
            <a:ext cx="3733800" cy="5211762"/>
          </a:xfrm>
        </p:spPr>
        <p:txBody>
          <a:bodyPr>
            <a:normAutofit/>
          </a:bodyPr>
          <a:lstStyle/>
          <a:p>
            <a:pPr marL="0" indent="0">
              <a:buNone/>
            </a:pPr>
            <a:r>
              <a:rPr lang="en-US" sz="2000" dirty="0" smtClean="0">
                <a:latin typeface="Comic Sans MS" panose="030F0702030302020204" pitchFamily="66" charset="0"/>
              </a:rPr>
              <a:t>Kyurem's </a:t>
            </a:r>
            <a:r>
              <a:rPr lang="en-US" sz="2000" dirty="0">
                <a:latin typeface="Comic Sans MS" panose="030F0702030302020204" pitchFamily="66" charset="0"/>
              </a:rPr>
              <a:t>origins were believed to be much different than those of the other </a:t>
            </a:r>
            <a:r>
              <a:rPr lang="en-US" sz="1600" dirty="0">
                <a:latin typeface="Comic Sans MS" panose="030F0702030302020204" pitchFamily="66" charset="0"/>
              </a:rPr>
              <a:t>two</a:t>
            </a:r>
            <a:r>
              <a:rPr lang="en-US" sz="2000" dirty="0">
                <a:latin typeface="Comic Sans MS" panose="030F0702030302020204" pitchFamily="66" charset="0"/>
              </a:rPr>
              <a:t>. The third dragon came down </a:t>
            </a:r>
            <a:r>
              <a:rPr lang="en-US" sz="2000" dirty="0" smtClean="0">
                <a:latin typeface="Comic Sans MS" panose="030F0702030302020204" pitchFamily="66" charset="0"/>
              </a:rPr>
              <a:t>from </a:t>
            </a:r>
            <a:r>
              <a:rPr lang="en-US" sz="2000" dirty="0">
                <a:latin typeface="Comic Sans MS" panose="030F0702030302020204" pitchFamily="66" charset="0"/>
              </a:rPr>
              <a:t>an </a:t>
            </a:r>
            <a:r>
              <a:rPr lang="en-US" sz="2800" dirty="0">
                <a:solidFill>
                  <a:srgbClr val="FF0000"/>
                </a:solidFill>
                <a:latin typeface="Comic Sans MS" panose="030F0702030302020204" pitchFamily="66" charset="0"/>
              </a:rPr>
              <a:t>icy meteor </a:t>
            </a:r>
            <a:r>
              <a:rPr lang="en-US" sz="2000" dirty="0">
                <a:latin typeface="Comic Sans MS" panose="030F0702030302020204" pitchFamily="66" charset="0"/>
              </a:rPr>
              <a:t>and crashed into a place called </a:t>
            </a:r>
            <a:r>
              <a:rPr lang="en-US" sz="2400" dirty="0" smtClean="0">
                <a:solidFill>
                  <a:srgbClr val="FF0000"/>
                </a:solidFill>
                <a:latin typeface="Comic Sans MS" panose="030F0702030302020204" pitchFamily="66" charset="0"/>
              </a:rPr>
              <a:t>Giant Chasm</a:t>
            </a:r>
            <a:r>
              <a:rPr lang="en-US" sz="2000" dirty="0" smtClean="0">
                <a:latin typeface="Comic Sans MS" panose="030F0702030302020204" pitchFamily="66" charset="0"/>
              </a:rPr>
              <a:t>. </a:t>
            </a:r>
            <a:r>
              <a:rPr lang="en-US" sz="2000" dirty="0">
                <a:latin typeface="Comic Sans MS" panose="030F0702030302020204" pitchFamily="66" charset="0"/>
              </a:rPr>
              <a:t>An old legend in </a:t>
            </a:r>
            <a:r>
              <a:rPr lang="en-US" sz="2400" dirty="0" smtClean="0">
                <a:solidFill>
                  <a:srgbClr val="FF0000"/>
                </a:solidFill>
                <a:latin typeface="Comic Sans MS" panose="030F0702030302020204" pitchFamily="66" charset="0"/>
              </a:rPr>
              <a:t>Lacunosa Town </a:t>
            </a:r>
            <a:r>
              <a:rPr lang="en-US" sz="2000" dirty="0" smtClean="0">
                <a:latin typeface="Comic Sans MS" panose="030F0702030302020204" pitchFamily="66" charset="0"/>
              </a:rPr>
              <a:t>describing </a:t>
            </a:r>
            <a:r>
              <a:rPr lang="en-US" sz="2000" dirty="0">
                <a:latin typeface="Comic Sans MS" panose="030F0702030302020204" pitchFamily="66" charset="0"/>
              </a:rPr>
              <a:t>Kyurem claims that it would take people and Pokémon away from the town and </a:t>
            </a:r>
            <a:r>
              <a:rPr lang="en-US" sz="4000" dirty="0">
                <a:solidFill>
                  <a:srgbClr val="FF0000"/>
                </a:solidFill>
                <a:latin typeface="Comic Sans MS" panose="030F0702030302020204" pitchFamily="66" charset="0"/>
              </a:rPr>
              <a:t>eat </a:t>
            </a:r>
            <a:r>
              <a:rPr lang="en-US" sz="4000" dirty="0" smtClean="0">
                <a:solidFill>
                  <a:srgbClr val="FF0000"/>
                </a:solidFill>
                <a:latin typeface="Comic Sans MS" panose="030F0702030302020204" pitchFamily="66" charset="0"/>
              </a:rPr>
              <a:t>them.</a:t>
            </a:r>
            <a:endParaRPr lang="en-US" sz="2000" dirty="0">
              <a:solidFill>
                <a:srgbClr val="FF0000"/>
              </a:solidFill>
              <a:latin typeface="Comic Sans MS" panose="030F0702030302020204" pitchFamily="66" charset="0"/>
            </a:endParaRPr>
          </a:p>
        </p:txBody>
      </p:sp>
      <p:sp>
        <p:nvSpPr>
          <p:cNvPr id="5" name="7-Point Star 4"/>
          <p:cNvSpPr/>
          <p:nvPr/>
        </p:nvSpPr>
        <p:spPr>
          <a:xfrm>
            <a:off x="6858000" y="769368"/>
            <a:ext cx="2362200" cy="2362200"/>
          </a:xfrm>
          <a:prstGeom prst="star7">
            <a:avLst/>
          </a:prstGeom>
          <a:solidFill>
            <a:srgbClr val="00FA00"/>
          </a:solidFill>
          <a:ln>
            <a:solidFill>
              <a:schemeClr val="tx1"/>
            </a:solidFill>
          </a:ln>
          <a:scene3d>
            <a:camera prst="orthographicFront"/>
            <a:lightRig rig="flood" dir="t"/>
          </a:scene3d>
          <a:sp3d prstMaterial="dkEdge">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rot="19837410">
            <a:off x="7267637" y="1257971"/>
            <a:ext cx="1542925" cy="1384995"/>
          </a:xfrm>
          <a:prstGeom prst="rect">
            <a:avLst/>
          </a:prstGeom>
          <a:noFill/>
        </p:spPr>
        <p:txBody>
          <a:bodyPr wrap="square" rtlCol="0">
            <a:spAutoFit/>
          </a:bodyPr>
          <a:lstStyle/>
          <a:p>
            <a:pPr algn="ctr"/>
            <a:r>
              <a:rPr lang="en-US" sz="1400" dirty="0" smtClean="0">
                <a:solidFill>
                  <a:schemeClr val="bg1"/>
                </a:solidFill>
                <a:latin typeface="Lucida Handwriting" panose="03010101010101010101" pitchFamily="66" charset="0"/>
              </a:rPr>
              <a:t>We can confirm the eating </a:t>
            </a:r>
            <a:r>
              <a:rPr lang="en-US" sz="1400" dirty="0">
                <a:solidFill>
                  <a:schemeClr val="bg1"/>
                </a:solidFill>
                <a:latin typeface="Lucida Handwriting" panose="03010101010101010101" pitchFamily="66" charset="0"/>
              </a:rPr>
              <a:t>Pokémon</a:t>
            </a:r>
            <a:r>
              <a:rPr lang="en-US" sz="1400" dirty="0" smtClean="0">
                <a:solidFill>
                  <a:schemeClr val="bg1"/>
                </a:solidFill>
                <a:latin typeface="Lucida Handwriting" panose="03010101010101010101" pitchFamily="66" charset="0"/>
              </a:rPr>
              <a:t> and humans bit.</a:t>
            </a:r>
          </a:p>
        </p:txBody>
      </p:sp>
    </p:spTree>
    <p:extLst>
      <p:ext uri="{BB962C8B-B14F-4D97-AF65-F5344CB8AC3E}">
        <p14:creationId xmlns:p14="http://schemas.microsoft.com/office/powerpoint/2010/main" val="3787190618"/>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applause.wav"/>
          </p:stSnd>
        </p:sndAc>
      </p:transition>
    </mc:Choice>
    <mc:Fallback xmlns="">
      <p:transition spd="slow">
        <p:fade/>
        <p:sndAc>
          <p:stSnd>
            <p:snd r:embed="rId8" name="applaus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breeze.wav"/>
                                        </p:tgtEl>
                                      </p:cMediaNode>
                                    </p:audio>
                                  </p:sub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childTnLst>
                          </p:cTn>
                        </p:par>
                        <p:par>
                          <p:cTn id="12" fill="hold">
                            <p:stCondLst>
                              <p:cond delay="2500"/>
                            </p:stCondLst>
                            <p:childTnLst>
                              <p:par>
                                <p:cTn id="13" presetID="31" presetClass="entr" presetSubtype="0" fill="hold" nodeType="afterEffect">
                                  <p:stCondLst>
                                    <p:cond delay="0"/>
                                  </p:stCondLst>
                                  <p:childTnLst>
                                    <p:set>
                                      <p:cBhvr>
                                        <p:cTn id="14" dur="1" fill="hold">
                                          <p:stCondLst>
                                            <p:cond delay="0"/>
                                          </p:stCondLst>
                                        </p:cTn>
                                        <p:tgtEl>
                                          <p:spTgt spid="5122"/>
                                        </p:tgtEl>
                                        <p:attrNameLst>
                                          <p:attrName>style.visibility</p:attrName>
                                        </p:attrNameLst>
                                      </p:cBhvr>
                                      <p:to>
                                        <p:strVal val="visible"/>
                                      </p:to>
                                    </p:set>
                                    <p:anim calcmode="lin" valueType="num">
                                      <p:cBhvr>
                                        <p:cTn id="15" dur="1000" fill="hold"/>
                                        <p:tgtEl>
                                          <p:spTgt spid="5122"/>
                                        </p:tgtEl>
                                        <p:attrNameLst>
                                          <p:attrName>ppt_w</p:attrName>
                                        </p:attrNameLst>
                                      </p:cBhvr>
                                      <p:tavLst>
                                        <p:tav tm="0">
                                          <p:val>
                                            <p:fltVal val="0"/>
                                          </p:val>
                                        </p:tav>
                                        <p:tav tm="100000">
                                          <p:val>
                                            <p:strVal val="#ppt_w"/>
                                          </p:val>
                                        </p:tav>
                                      </p:tavLst>
                                    </p:anim>
                                    <p:anim calcmode="lin" valueType="num">
                                      <p:cBhvr>
                                        <p:cTn id="16" dur="1000" fill="hold"/>
                                        <p:tgtEl>
                                          <p:spTgt spid="5122"/>
                                        </p:tgtEl>
                                        <p:attrNameLst>
                                          <p:attrName>ppt_h</p:attrName>
                                        </p:attrNameLst>
                                      </p:cBhvr>
                                      <p:tavLst>
                                        <p:tav tm="0">
                                          <p:val>
                                            <p:fltVal val="0"/>
                                          </p:val>
                                        </p:tav>
                                        <p:tav tm="100000">
                                          <p:val>
                                            <p:strVal val="#ppt_h"/>
                                          </p:val>
                                        </p:tav>
                                      </p:tavLst>
                                    </p:anim>
                                    <p:anim calcmode="lin" valueType="num">
                                      <p:cBhvr>
                                        <p:cTn id="17" dur="1000" fill="hold"/>
                                        <p:tgtEl>
                                          <p:spTgt spid="5122"/>
                                        </p:tgtEl>
                                        <p:attrNameLst>
                                          <p:attrName>style.rotation</p:attrName>
                                        </p:attrNameLst>
                                      </p:cBhvr>
                                      <p:tavLst>
                                        <p:tav tm="0">
                                          <p:val>
                                            <p:fltVal val="90"/>
                                          </p:val>
                                        </p:tav>
                                        <p:tav tm="100000">
                                          <p:val>
                                            <p:fltVal val="0"/>
                                          </p:val>
                                        </p:tav>
                                      </p:tavLst>
                                    </p:anim>
                                    <p:animEffect transition="in" filter="fade">
                                      <p:cBhvr>
                                        <p:cTn id="18" dur="1000"/>
                                        <p:tgtEl>
                                          <p:spTgt spid="5122"/>
                                        </p:tgtEl>
                                      </p:cBhvr>
                                    </p:animEffect>
                                  </p:childTnLst>
                                  <p:subTnLst>
                                    <p:audio>
                                      <p:cMediaNode>
                                        <p:cTn display="0" masterRel="sameClick">
                                          <p:stCondLst>
                                            <p:cond evt="begin" delay="0">
                                              <p:tn val="13"/>
                                            </p:cond>
                                          </p:stCondLst>
                                          <p:endCondLst>
                                            <p:cond evt="onStopAudio" delay="0">
                                              <p:tgtEl>
                                                <p:sldTgt/>
                                              </p:tgtEl>
                                            </p:cond>
                                          </p:endCondLst>
                                        </p:cTn>
                                        <p:tgtEl>
                                          <p:sndTgt r:embed="rId4" name="chimes.wav"/>
                                        </p:tgtEl>
                                      </p:cMediaNode>
                                    </p:audio>
                                  </p:subTnLst>
                                </p:cTn>
                              </p:par>
                            </p:childTnLst>
                          </p:cTn>
                        </p:par>
                        <p:par>
                          <p:cTn id="19" fill="hold">
                            <p:stCondLst>
                              <p:cond delay="3500"/>
                            </p:stCondLst>
                            <p:childTnLst>
                              <p:par>
                                <p:cTn id="20" presetID="21"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heel(8)">
                                      <p:cBhvr>
                                        <p:cTn id="22" dur="1000"/>
                                        <p:tgtEl>
                                          <p:spTgt spid="5"/>
                                        </p:tgtEl>
                                      </p:cBhvr>
                                    </p:animEffect>
                                  </p:childTnLst>
                                  <p:subTnLst>
                                    <p:audio>
                                      <p:cMediaNode>
                                        <p:cTn display="0" masterRel="sameClick">
                                          <p:stCondLst>
                                            <p:cond evt="begin" delay="0">
                                              <p:tn val="20"/>
                                            </p:cond>
                                          </p:stCondLst>
                                          <p:endCondLst>
                                            <p:cond evt="onStopAudio" delay="0">
                                              <p:tgtEl>
                                                <p:sldTgt/>
                                              </p:tgtEl>
                                            </p:cond>
                                          </p:endCondLst>
                                        </p:cTn>
                                        <p:tgtEl>
                                          <p:sndTgt r:embed="rId5" name="suction.wav"/>
                                        </p:tgtEl>
                                      </p:cMediaNode>
                                    </p:audio>
                                  </p:subTnLst>
                                </p:cTn>
                              </p:par>
                              <p:par>
                                <p:cTn id="23" presetID="21" presetClass="entr" presetSubtype="1"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heel(1)">
                                      <p:cBhvr>
                                        <p:cTn id="2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Drayden</a:t>
            </a:r>
            <a:endParaRPr lang="en-US" sz="5400" dirty="0"/>
          </a:p>
        </p:txBody>
      </p:sp>
      <p:sp>
        <p:nvSpPr>
          <p:cNvPr id="3" name="Content Placeholder 2"/>
          <p:cNvSpPr>
            <a:spLocks noGrp="1"/>
          </p:cNvSpPr>
          <p:nvPr>
            <p:ph idx="1"/>
          </p:nvPr>
        </p:nvSpPr>
        <p:spPr>
          <a:xfrm>
            <a:off x="1176865" y="2490135"/>
            <a:ext cx="3699935" cy="3518081"/>
          </a:xfrm>
        </p:spPr>
        <p:txBody>
          <a:bodyPr numCol="1">
            <a:noAutofit/>
          </a:bodyPr>
          <a:lstStyle/>
          <a:p>
            <a:pPr marL="0" indent="0">
              <a:lnSpc>
                <a:spcPts val="2200"/>
              </a:lnSpc>
              <a:spcBef>
                <a:spcPts val="0"/>
              </a:spcBef>
              <a:spcAft>
                <a:spcPts val="0"/>
              </a:spcAft>
              <a:buNone/>
            </a:pPr>
            <a:r>
              <a:rPr lang="en-US" sz="1900" dirty="0"/>
              <a:t>Lacunosa Town’s legend implies Kyurem is not at all related to the other two dragons, and I find that difficult to believe! I spoke with Gym Leader Drayden, The Spartan Mayor of Opelucid City, and renown expert of Dragon-types, and he too believed that Kyurem must have a deeper connection with the other two. So he went straight to the source in search for answers. Yes, this means Drayden went over to the Giant Chasm to challenge Kyurem to a battle.</a:t>
            </a:r>
          </a:p>
        </p:txBody>
      </p:sp>
      <p:pic>
        <p:nvPicPr>
          <p:cNvPr id="1026" name="Picture 2" descr="C:\Users\Christina\Desktop\drayden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582887"/>
            <a:ext cx="2949576" cy="30616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105400" y="5700439"/>
            <a:ext cx="3101976" cy="307777"/>
          </a:xfrm>
          <a:prstGeom prst="rect">
            <a:avLst/>
          </a:prstGeom>
          <a:noFill/>
        </p:spPr>
        <p:txBody>
          <a:bodyPr wrap="square" rtlCol="0">
            <a:spAutoFit/>
          </a:bodyPr>
          <a:lstStyle/>
          <a:p>
            <a:pPr algn="ctr"/>
            <a:r>
              <a:rPr lang="en-US" sz="1400" dirty="0" smtClean="0"/>
              <a:t>Why are humans so much easier to draw?</a:t>
            </a:r>
            <a:endParaRPr lang="en-US" sz="1400" dirty="0"/>
          </a:p>
        </p:txBody>
      </p:sp>
    </p:spTree>
    <p:extLst>
      <p:ext uri="{BB962C8B-B14F-4D97-AF65-F5344CB8AC3E}">
        <p14:creationId xmlns:p14="http://schemas.microsoft.com/office/powerpoint/2010/main" val="3668876234"/>
      </p:ext>
    </p:extLst>
  </p:cSld>
  <p:clrMapOvr>
    <a:masterClrMapping/>
  </p:clrMapOvr>
  <mc:AlternateContent xmlns:mc="http://schemas.openxmlformats.org/markup-compatibility/2006" xmlns:p14="http://schemas.microsoft.com/office/powerpoint/2010/main">
    <mc:Choice Requires="p14">
      <p:transition spd="slow" p14:dur="3000">
        <p14:shred/>
        <p:sndAc>
          <p:stSnd>
            <p:snd r:embed="rId2" name="applause.wav"/>
          </p:stSnd>
        </p:sndAc>
      </p:transition>
    </mc:Choice>
    <mc:Fallback xmlns="">
      <p:transition spd="slow">
        <p:fade/>
        <p:sndAc>
          <p:stSnd>
            <p:snd r:embed="rId4" name="applaus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pct90">
          <a:fgClr>
            <a:schemeClr val="accent4">
              <a:lumMod val="40000"/>
              <a:lumOff val="60000"/>
            </a:schemeClr>
          </a:fgClr>
          <a:bgClr>
            <a:schemeClr val="bg1"/>
          </a:bgClr>
        </a:pattFill>
        <a:effectLst/>
      </p:bgPr>
    </p:bg>
    <p:spTree>
      <p:nvGrpSpPr>
        <p:cNvPr id="1" name=""/>
        <p:cNvGrpSpPr/>
        <p:nvPr/>
      </p:nvGrpSpPr>
      <p:grpSpPr>
        <a:xfrm>
          <a:off x="0" y="0"/>
          <a:ext cx="0" cy="0"/>
          <a:chOff x="0" y="0"/>
          <a:chExt cx="0" cy="0"/>
        </a:xfrm>
      </p:grpSpPr>
      <p:pic>
        <p:nvPicPr>
          <p:cNvPr id="4" name="Picture 2" descr="C:\Users\Christina\Desktop\cedric powerpoint\kyurem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2743200"/>
            <a:ext cx="7452886" cy="53234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rot="438510">
            <a:off x="1698609" y="211912"/>
            <a:ext cx="8229600" cy="1143000"/>
          </a:xfrm>
        </p:spPr>
        <p:txBody>
          <a:bodyPr>
            <a:normAutofit/>
            <a:scene3d>
              <a:camera prst="perspectiveContrastingRightFacing"/>
              <a:lightRig rig="sunset" dir="t"/>
            </a:scene3d>
            <a:sp3d extrusionH="44450" prstMaterial="dkEdge">
              <a:bevelT w="38100" h="38100"/>
              <a:bevelB w="38100" h="38100" prst="angle"/>
              <a:extrusionClr>
                <a:schemeClr val="accent2"/>
              </a:extrusionClr>
            </a:sp3d>
          </a:bodyPr>
          <a:lstStyle/>
          <a:p>
            <a:pPr algn="r"/>
            <a:r>
              <a:rPr lang="en-US" sz="4800" dirty="0" smtClean="0">
                <a:solidFill>
                  <a:schemeClr val="accent2">
                    <a:lumMod val="75000"/>
                  </a:schemeClr>
                </a:solidFill>
                <a:latin typeface="Viner Hand ITC" panose="03070502030502020203" pitchFamily="66" charset="0"/>
              </a:rPr>
              <a:t>Drayden versus Kyurem</a:t>
            </a:r>
            <a:endParaRPr lang="en-US" sz="4800" dirty="0">
              <a:solidFill>
                <a:schemeClr val="accent2">
                  <a:lumMod val="75000"/>
                </a:schemeClr>
              </a:solidFill>
              <a:latin typeface="Viner Hand ITC" panose="03070502030502020203" pitchFamily="66" charset="0"/>
            </a:endParaRPr>
          </a:p>
        </p:txBody>
      </p:sp>
      <p:sp>
        <p:nvSpPr>
          <p:cNvPr id="3" name="Content Placeholder 2"/>
          <p:cNvSpPr>
            <a:spLocks noGrp="1"/>
          </p:cNvSpPr>
          <p:nvPr>
            <p:ph idx="1"/>
          </p:nvPr>
        </p:nvSpPr>
        <p:spPr>
          <a:xfrm>
            <a:off x="147030" y="130292"/>
            <a:ext cx="3024614" cy="4540884"/>
          </a:xfrm>
        </p:spPr>
        <p:txBody>
          <a:bodyPr>
            <a:normAutofit lnSpcReduction="10000"/>
          </a:bodyPr>
          <a:lstStyle/>
          <a:p>
            <a:pPr marL="0" indent="0">
              <a:buNone/>
            </a:pPr>
            <a:r>
              <a:rPr lang="en-US" sz="2000" dirty="0" smtClean="0">
                <a:solidFill>
                  <a:srgbClr val="FF0000"/>
                </a:solidFill>
                <a:latin typeface="Comic Sans MS" pitchFamily="66" charset="0"/>
              </a:rPr>
              <a:t>Kyurem’s power is believed to surpass that of the other two dragons; challenging it to a battle is the ultimate test of strength. Most trainers fall short and </a:t>
            </a:r>
            <a:r>
              <a:rPr lang="en-US" sz="3600" dirty="0" smtClean="0">
                <a:solidFill>
                  <a:schemeClr val="bg1"/>
                </a:solidFill>
                <a:latin typeface="Comic Sans MS" pitchFamily="66" charset="0"/>
              </a:rPr>
              <a:t>lose their lives</a:t>
            </a:r>
            <a:r>
              <a:rPr lang="en-US" sz="2000" dirty="0" smtClean="0">
                <a:solidFill>
                  <a:srgbClr val="FF0000"/>
                </a:solidFill>
                <a:latin typeface="Comic Sans MS" pitchFamily="66" charset="0"/>
              </a:rPr>
              <a:t> to this dragon. But if anyone could defeat Kyurem, it would have to be Drayden. </a:t>
            </a:r>
          </a:p>
        </p:txBody>
      </p:sp>
      <p:sp>
        <p:nvSpPr>
          <p:cNvPr id="6" name="Rectangle 5"/>
          <p:cNvSpPr/>
          <p:nvPr/>
        </p:nvSpPr>
        <p:spPr>
          <a:xfrm>
            <a:off x="3352800" y="1690624"/>
            <a:ext cx="5398507" cy="1676400"/>
          </a:xfrm>
          <a:prstGeom prst="rect">
            <a:avLst/>
          </a:prstGeom>
        </p:spPr>
        <p:txBody>
          <a:bodyPr wrap="square">
            <a:spAutoFit/>
          </a:bodyPr>
          <a:lstStyle/>
          <a:p>
            <a:r>
              <a:rPr lang="en-US" dirty="0">
                <a:solidFill>
                  <a:srgbClr val="FF0000"/>
                </a:solidFill>
                <a:latin typeface="Comic Sans MS" pitchFamily="66" charset="0"/>
              </a:rPr>
              <a:t>Alas, Drayden could not completely subdue the dragon. But the battle ended with no casualties, which is an </a:t>
            </a:r>
            <a:r>
              <a:rPr lang="en-US" sz="2800" dirty="0">
                <a:solidFill>
                  <a:schemeClr val="bg1"/>
                </a:solidFill>
                <a:latin typeface="Comic Sans MS" pitchFamily="66" charset="0"/>
              </a:rPr>
              <a:t>impressive </a:t>
            </a:r>
            <a:r>
              <a:rPr lang="en-US" sz="2800" dirty="0">
                <a:solidFill>
                  <a:srgbClr val="FF0000"/>
                </a:solidFill>
                <a:latin typeface="Comic Sans MS" pitchFamily="66" charset="0"/>
              </a:rPr>
              <a:t>feat </a:t>
            </a:r>
            <a:r>
              <a:rPr lang="en-US" dirty="0">
                <a:solidFill>
                  <a:srgbClr val="FF0000"/>
                </a:solidFill>
                <a:latin typeface="Comic Sans MS" pitchFamily="66" charset="0"/>
              </a:rPr>
              <a:t>in itself. As a reward, Kyurem did concede a bit of information about itself.</a:t>
            </a:r>
          </a:p>
        </p:txBody>
      </p:sp>
      <p:sp>
        <p:nvSpPr>
          <p:cNvPr id="7" name="Right Arrow 6"/>
          <p:cNvSpPr/>
          <p:nvPr/>
        </p:nvSpPr>
        <p:spPr>
          <a:xfrm>
            <a:off x="767750" y="4800600"/>
            <a:ext cx="2438400" cy="2440662"/>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400" b="1" u="sng" dirty="0" smtClean="0">
                <a:solidFill>
                  <a:schemeClr val="tx1"/>
                </a:solidFill>
                <a:latin typeface="Century Gothic" panose="020B0502020202020204" pitchFamily="34" charset="0"/>
              </a:rPr>
              <a:t>I’M SO PROUD OF THIS KYUREM DRAWING, I’M USING IT TWICE!</a:t>
            </a:r>
            <a:endParaRPr lang="en-US" sz="1400" dirty="0">
              <a:solidFill>
                <a:schemeClr val="tx1"/>
              </a:solidFill>
            </a:endParaRPr>
          </a:p>
        </p:txBody>
      </p:sp>
    </p:spTree>
    <p:extLst>
      <p:ext uri="{BB962C8B-B14F-4D97-AF65-F5344CB8AC3E}">
        <p14:creationId xmlns:p14="http://schemas.microsoft.com/office/powerpoint/2010/main" val="1403412236"/>
      </p:ext>
    </p:extLst>
  </p:cSld>
  <p:clrMapOvr>
    <a:masterClrMapping/>
  </p:clrMapOvr>
  <p:transition spd="slow">
    <p:fade/>
    <p:sndAc>
      <p:stSnd>
        <p:snd r:embed="rId2" name="applaus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hoosh.wav"/>
                                        </p:tgtEl>
                                      </p:cMediaNode>
                                    </p:audio>
                                  </p:subTnLst>
                                </p:cTn>
                              </p:par>
                            </p:childTnLst>
                          </p:cTn>
                        </p:par>
                        <p:par>
                          <p:cTn id="9" fill="hold">
                            <p:stCondLst>
                              <p:cond delay="500"/>
                            </p:stCondLst>
                            <p:childTnLst>
                              <p:par>
                                <p:cTn id="10" presetID="26" presetClass="entr" presetSubtype="0"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subTnLst>
                                    <p:audio>
                                      <p:cMediaNode>
                                        <p:cTn display="0" masterRel="sameClick">
                                          <p:stCondLst>
                                            <p:cond evt="begin" delay="0">
                                              <p:tn val="10"/>
                                            </p:cond>
                                          </p:stCondLst>
                                          <p:endCondLst>
                                            <p:cond evt="onStopAudio" delay="0">
                                              <p:tgtEl>
                                                <p:sldTgt/>
                                              </p:tgtEl>
                                            </p:cond>
                                          </p:endCondLst>
                                        </p:cTn>
                                        <p:tgtEl>
                                          <p:sndTgt r:embed="rId4" name="coin.wav"/>
                                        </p:tgtEl>
                                      </p:cMediaNode>
                                    </p:audio>
                                  </p:subTnLst>
                                </p:cTn>
                              </p:par>
                              <p:par>
                                <p:cTn id="26" presetID="26"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80">
                                          <p:stCondLst>
                                            <p:cond delay="0"/>
                                          </p:stCondLst>
                                        </p:cTn>
                                        <p:tgtEl>
                                          <p:spTgt spid="6"/>
                                        </p:tgtEl>
                                      </p:cBhvr>
                                    </p:animEffect>
                                    <p:anim calcmode="lin" valueType="num">
                                      <p:cBhvr>
                                        <p:cTn id="29"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4" dur="26">
                                          <p:stCondLst>
                                            <p:cond delay="650"/>
                                          </p:stCondLst>
                                        </p:cTn>
                                        <p:tgtEl>
                                          <p:spTgt spid="6"/>
                                        </p:tgtEl>
                                      </p:cBhvr>
                                      <p:to x="100000" y="60000"/>
                                    </p:animScale>
                                    <p:animScale>
                                      <p:cBhvr>
                                        <p:cTn id="35" dur="166" decel="50000">
                                          <p:stCondLst>
                                            <p:cond delay="676"/>
                                          </p:stCondLst>
                                        </p:cTn>
                                        <p:tgtEl>
                                          <p:spTgt spid="6"/>
                                        </p:tgtEl>
                                      </p:cBhvr>
                                      <p:to x="100000" y="100000"/>
                                    </p:animScale>
                                    <p:animScale>
                                      <p:cBhvr>
                                        <p:cTn id="36" dur="26">
                                          <p:stCondLst>
                                            <p:cond delay="1312"/>
                                          </p:stCondLst>
                                        </p:cTn>
                                        <p:tgtEl>
                                          <p:spTgt spid="6"/>
                                        </p:tgtEl>
                                      </p:cBhvr>
                                      <p:to x="100000" y="80000"/>
                                    </p:animScale>
                                    <p:animScale>
                                      <p:cBhvr>
                                        <p:cTn id="37" dur="166" decel="50000">
                                          <p:stCondLst>
                                            <p:cond delay="1338"/>
                                          </p:stCondLst>
                                        </p:cTn>
                                        <p:tgtEl>
                                          <p:spTgt spid="6"/>
                                        </p:tgtEl>
                                      </p:cBhvr>
                                      <p:to x="100000" y="100000"/>
                                    </p:animScale>
                                    <p:animScale>
                                      <p:cBhvr>
                                        <p:cTn id="38" dur="26">
                                          <p:stCondLst>
                                            <p:cond delay="1642"/>
                                          </p:stCondLst>
                                        </p:cTn>
                                        <p:tgtEl>
                                          <p:spTgt spid="6"/>
                                        </p:tgtEl>
                                      </p:cBhvr>
                                      <p:to x="100000" y="90000"/>
                                    </p:animScale>
                                    <p:animScale>
                                      <p:cBhvr>
                                        <p:cTn id="39" dur="166" decel="50000">
                                          <p:stCondLst>
                                            <p:cond delay="1668"/>
                                          </p:stCondLst>
                                        </p:cTn>
                                        <p:tgtEl>
                                          <p:spTgt spid="6"/>
                                        </p:tgtEl>
                                      </p:cBhvr>
                                      <p:to x="100000" y="100000"/>
                                    </p:animScale>
                                    <p:animScale>
                                      <p:cBhvr>
                                        <p:cTn id="40" dur="26">
                                          <p:stCondLst>
                                            <p:cond delay="1808"/>
                                          </p:stCondLst>
                                        </p:cTn>
                                        <p:tgtEl>
                                          <p:spTgt spid="6"/>
                                        </p:tgtEl>
                                      </p:cBhvr>
                                      <p:to x="100000" y="95000"/>
                                    </p:animScale>
                                    <p:animScale>
                                      <p:cBhvr>
                                        <p:cTn id="41" dur="166" decel="50000">
                                          <p:stCondLst>
                                            <p:cond delay="1834"/>
                                          </p:stCondLst>
                                        </p:cTn>
                                        <p:tgtEl>
                                          <p:spTgt spid="6"/>
                                        </p:tgtEl>
                                      </p:cBhvr>
                                      <p:to x="100000" y="100000"/>
                                    </p:animScale>
                                  </p:childTnLst>
                                  <p:subTnLst>
                                    <p:audio>
                                      <p:cMediaNode>
                                        <p:cTn display="0" masterRel="sameClick">
                                          <p:stCondLst>
                                            <p:cond evt="begin" delay="0">
                                              <p:tn val="26"/>
                                            </p:cond>
                                          </p:stCondLst>
                                          <p:endCondLst>
                                            <p:cond evt="onStopAudio" delay="0">
                                              <p:tgtEl>
                                                <p:sldTgt/>
                                              </p:tgtEl>
                                            </p:cond>
                                          </p:endCondLst>
                                        </p:cTn>
                                        <p:tgtEl>
                                          <p:sndTgt r:embed="rId4" name="coin.wav"/>
                                        </p:tgtEl>
                                      </p:cMediaNode>
                                    </p:audio>
                                  </p:subTnLst>
                                </p:cTn>
                              </p:par>
                              <p:par>
                                <p:cTn id="42" presetID="26" presetClass="entr" presetSubtype="0"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down)">
                                      <p:cBhvr>
                                        <p:cTn id="44" dur="580">
                                          <p:stCondLst>
                                            <p:cond delay="0"/>
                                          </p:stCondLst>
                                        </p:cTn>
                                        <p:tgtEl>
                                          <p:spTgt spid="4"/>
                                        </p:tgtEl>
                                      </p:cBhvr>
                                    </p:animEffect>
                                    <p:anim calcmode="lin" valueType="num">
                                      <p:cBhvr>
                                        <p:cTn id="4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50" dur="26">
                                          <p:stCondLst>
                                            <p:cond delay="650"/>
                                          </p:stCondLst>
                                        </p:cTn>
                                        <p:tgtEl>
                                          <p:spTgt spid="4"/>
                                        </p:tgtEl>
                                      </p:cBhvr>
                                      <p:to x="100000" y="60000"/>
                                    </p:animScale>
                                    <p:animScale>
                                      <p:cBhvr>
                                        <p:cTn id="51" dur="166" decel="50000">
                                          <p:stCondLst>
                                            <p:cond delay="676"/>
                                          </p:stCondLst>
                                        </p:cTn>
                                        <p:tgtEl>
                                          <p:spTgt spid="4"/>
                                        </p:tgtEl>
                                      </p:cBhvr>
                                      <p:to x="100000" y="100000"/>
                                    </p:animScale>
                                    <p:animScale>
                                      <p:cBhvr>
                                        <p:cTn id="52" dur="26">
                                          <p:stCondLst>
                                            <p:cond delay="1312"/>
                                          </p:stCondLst>
                                        </p:cTn>
                                        <p:tgtEl>
                                          <p:spTgt spid="4"/>
                                        </p:tgtEl>
                                      </p:cBhvr>
                                      <p:to x="100000" y="80000"/>
                                    </p:animScale>
                                    <p:animScale>
                                      <p:cBhvr>
                                        <p:cTn id="53" dur="166" decel="50000">
                                          <p:stCondLst>
                                            <p:cond delay="1338"/>
                                          </p:stCondLst>
                                        </p:cTn>
                                        <p:tgtEl>
                                          <p:spTgt spid="4"/>
                                        </p:tgtEl>
                                      </p:cBhvr>
                                      <p:to x="100000" y="100000"/>
                                    </p:animScale>
                                    <p:animScale>
                                      <p:cBhvr>
                                        <p:cTn id="54" dur="26">
                                          <p:stCondLst>
                                            <p:cond delay="1642"/>
                                          </p:stCondLst>
                                        </p:cTn>
                                        <p:tgtEl>
                                          <p:spTgt spid="4"/>
                                        </p:tgtEl>
                                      </p:cBhvr>
                                      <p:to x="100000" y="90000"/>
                                    </p:animScale>
                                    <p:animScale>
                                      <p:cBhvr>
                                        <p:cTn id="55" dur="166" decel="50000">
                                          <p:stCondLst>
                                            <p:cond delay="1668"/>
                                          </p:stCondLst>
                                        </p:cTn>
                                        <p:tgtEl>
                                          <p:spTgt spid="4"/>
                                        </p:tgtEl>
                                      </p:cBhvr>
                                      <p:to x="100000" y="100000"/>
                                    </p:animScale>
                                    <p:animScale>
                                      <p:cBhvr>
                                        <p:cTn id="56" dur="26">
                                          <p:stCondLst>
                                            <p:cond delay="1808"/>
                                          </p:stCondLst>
                                        </p:cTn>
                                        <p:tgtEl>
                                          <p:spTgt spid="4"/>
                                        </p:tgtEl>
                                      </p:cBhvr>
                                      <p:to x="100000" y="95000"/>
                                    </p:animScale>
                                    <p:animScale>
                                      <p:cBhvr>
                                        <p:cTn id="57" dur="166" decel="50000">
                                          <p:stCondLst>
                                            <p:cond delay="1834"/>
                                          </p:stCondLst>
                                        </p:cTn>
                                        <p:tgtEl>
                                          <p:spTgt spid="4"/>
                                        </p:tgtEl>
                                      </p:cBhvr>
                                      <p:to x="100000" y="100000"/>
                                    </p:animScale>
                                  </p:childTnLst>
                                  <p:subTnLst>
                                    <p:audio>
                                      <p:cMediaNode>
                                        <p:cTn display="0" masterRel="sameClick">
                                          <p:stCondLst>
                                            <p:cond evt="begin" delay="0">
                                              <p:tn val="42"/>
                                            </p:cond>
                                          </p:stCondLst>
                                          <p:endCondLst>
                                            <p:cond evt="onStopAudio" delay="0">
                                              <p:tgtEl>
                                                <p:sldTgt/>
                                              </p:tgtEl>
                                            </p:cond>
                                          </p:endCondLst>
                                        </p:cTn>
                                        <p:tgtEl>
                                          <p:sndTgt r:embed="rId4" name="coin.wav"/>
                                        </p:tgtEl>
                                      </p:cMediaNode>
                                    </p:audio>
                                  </p:subTnLst>
                                </p:cTn>
                              </p:par>
                            </p:childTnLst>
                          </p:cTn>
                        </p:par>
                        <p:par>
                          <p:cTn id="58" fill="hold">
                            <p:stCondLst>
                              <p:cond delay="2500"/>
                            </p:stCondLst>
                            <p:childTnLst>
                              <p:par>
                                <p:cTn id="59" presetID="2" presetClass="entr" presetSubtype="8" fill="hold" grpId="0" nodeType="after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0-#ppt_w/2"/>
                                          </p:val>
                                        </p:tav>
                                        <p:tav tm="100000">
                                          <p:val>
                                            <p:strVal val="#ppt_x"/>
                                          </p:val>
                                        </p:tav>
                                      </p:tavLst>
                                    </p:anim>
                                    <p:anim calcmode="lin" valueType="num">
                                      <p:cBhvr additive="base">
                                        <p:cTn id="62" dur="500" fill="hold"/>
                                        <p:tgtEl>
                                          <p:spTgt spid="7"/>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0"/>
                                  </p:stCondLst>
                                  <p:iterate type="wd">
                                    <p:tmPct val="0"/>
                                  </p:iterate>
                                  <p:childTnLst>
                                    <p:set>
                                      <p:cBhvr>
                                        <p:cTn id="64" dur="1" fill="hold">
                                          <p:stCondLst>
                                            <p:cond delay="0"/>
                                          </p:stCondLst>
                                        </p:cTn>
                                        <p:tgtEl>
                                          <p:spTgt spid="7">
                                            <p:txEl>
                                              <p:pRg st="0" end="0"/>
                                            </p:txEl>
                                          </p:spTgt>
                                        </p:tgtEl>
                                        <p:attrNameLst>
                                          <p:attrName>style.visibility</p:attrName>
                                        </p:attrNameLst>
                                      </p:cBhvr>
                                      <p:to>
                                        <p:strVal val="visible"/>
                                      </p:to>
                                    </p:set>
                                    <p:anim calcmode="lin" valueType="num">
                                      <p:cBhvr additive="base">
                                        <p:cTn id="65" dur="10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66" dur="1000" fill="hold"/>
                                        <p:tgtEl>
                                          <p:spTgt spid="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63"/>
                                            </p:cond>
                                          </p:stCondLst>
                                          <p:endCondLst>
                                            <p:cond evt="onStopAudio" delay="0">
                                              <p:tgtEl>
                                                <p:sldTgt/>
                                              </p:tgtEl>
                                            </p:cond>
                                          </p:endCondLst>
                                        </p:cTn>
                                        <p:tgtEl>
                                          <p:sndTgt r:embed="rId5" name="hammer.wav"/>
                                        </p:tgtEl>
                                      </p:cMediaNode>
                                    </p:audio>
                                  </p:subTnLst>
                                </p:cTn>
                              </p:par>
                            </p:childTnLst>
                          </p:cTn>
                        </p:par>
                        <p:par>
                          <p:cTn id="67" fill="hold">
                            <p:stCondLst>
                              <p:cond delay="3500"/>
                            </p:stCondLst>
                            <p:childTnLst>
                              <p:par>
                                <p:cTn id="68" presetID="34" presetClass="emph" presetSubtype="0" repeatCount="indefinite" fill="hold" nodeType="afterEffect">
                                  <p:stCondLst>
                                    <p:cond delay="0"/>
                                  </p:stCondLst>
                                  <p:endCondLst>
                                    <p:cond evt="onNext" delay="0">
                                      <p:tgtEl>
                                        <p:sldTgt/>
                                      </p:tgtEl>
                                    </p:cond>
                                  </p:endCondLst>
                                  <p:iterate type="wd">
                                    <p:tmPct val="5000"/>
                                  </p:iterate>
                                  <p:childTnLst>
                                    <p:animMotion origin="layout" path="M 0.0 0.0 L 0.0 -0.07213" pathEditMode="relative" ptsTypes="">
                                      <p:cBhvr>
                                        <p:cTn id="69" dur="250" accel="50000" decel="50000" autoRev="1" fill="hold">
                                          <p:stCondLst>
                                            <p:cond delay="0"/>
                                          </p:stCondLst>
                                        </p:cTn>
                                        <p:tgtEl>
                                          <p:spTgt spid="7">
                                            <p:txEl>
                                              <p:pRg st="0" end="0"/>
                                            </p:txEl>
                                          </p:spTgt>
                                        </p:tgtEl>
                                        <p:attrNameLst>
                                          <p:attrName>ppt_x</p:attrName>
                                          <p:attrName>ppt_y</p:attrName>
                                        </p:attrNameLst>
                                      </p:cBhvr>
                                    </p:animMotion>
                                    <p:animRot by="1500000">
                                      <p:cBhvr>
                                        <p:cTn id="70" dur="125" fill="hold">
                                          <p:stCondLst>
                                            <p:cond delay="0"/>
                                          </p:stCondLst>
                                        </p:cTn>
                                        <p:tgtEl>
                                          <p:spTgt spid="7">
                                            <p:txEl>
                                              <p:pRg st="0" end="0"/>
                                            </p:txEl>
                                          </p:spTgt>
                                        </p:tgtEl>
                                        <p:attrNameLst>
                                          <p:attrName>r</p:attrName>
                                        </p:attrNameLst>
                                      </p:cBhvr>
                                    </p:animRot>
                                    <p:animRot by="-1500000">
                                      <p:cBhvr>
                                        <p:cTn id="71" dur="125" fill="hold">
                                          <p:stCondLst>
                                            <p:cond delay="125"/>
                                          </p:stCondLst>
                                        </p:cTn>
                                        <p:tgtEl>
                                          <p:spTgt spid="7">
                                            <p:txEl>
                                              <p:pRg st="0" end="0"/>
                                            </p:txEl>
                                          </p:spTgt>
                                        </p:tgtEl>
                                        <p:attrNameLst>
                                          <p:attrName>r</p:attrName>
                                        </p:attrNameLst>
                                      </p:cBhvr>
                                    </p:animRot>
                                    <p:animRot by="-1500000">
                                      <p:cBhvr>
                                        <p:cTn id="72" dur="125" fill="hold">
                                          <p:stCondLst>
                                            <p:cond delay="250"/>
                                          </p:stCondLst>
                                        </p:cTn>
                                        <p:tgtEl>
                                          <p:spTgt spid="7">
                                            <p:txEl>
                                              <p:pRg st="0" end="0"/>
                                            </p:txEl>
                                          </p:spTgt>
                                        </p:tgtEl>
                                        <p:attrNameLst>
                                          <p:attrName>r</p:attrName>
                                        </p:attrNameLst>
                                      </p:cBhvr>
                                    </p:animRot>
                                    <p:animRot by="1500000">
                                      <p:cBhvr>
                                        <p:cTn id="73" dur="125" fill="hold">
                                          <p:stCondLst>
                                            <p:cond delay="375"/>
                                          </p:stCondLst>
                                        </p:cTn>
                                        <p:tgtEl>
                                          <p:spTgt spid="7">
                                            <p:txEl>
                                              <p:pRg st="0" end="0"/>
                                            </p:txEl>
                                          </p:spTgt>
                                        </p:tgtEl>
                                        <p:attrNameLst>
                                          <p:attrName>r</p:attrName>
                                        </p:attrNameLst>
                                      </p:cBhvr>
                                    </p:animRot>
                                  </p:childTnLst>
                                  <p:subTnLst>
                                    <p:audio>
                                      <p:cMediaNode vol="100000">
                                        <p:cTn display="0" masterRel="sameClick">
                                          <p:stCondLst>
                                            <p:cond evt="begin" delay="0">
                                              <p:tn val="68"/>
                                            </p:cond>
                                          </p:stCondLst>
                                          <p:endCondLst>
                                            <p:cond evt="onStopAudio" delay="0">
                                              <p:tgtEl>
                                                <p:sldTgt/>
                                              </p:tgtEl>
                                            </p:cond>
                                          </p:endCondLst>
                                        </p:cTn>
                                        <p:tgtEl>
                                          <p:sndTgt r:embed="rId5" name="hamm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69987"/>
            <a:ext cx="8229600" cy="1143000"/>
          </a:xfrm>
          <a:scene3d>
            <a:camera prst="orthographicFront"/>
            <a:lightRig rig="flood" dir="t"/>
          </a:scene3d>
        </p:spPr>
        <p:txBody>
          <a:bodyPr>
            <a:noAutofit/>
            <a:scene3d>
              <a:camera prst="orthographicFront"/>
              <a:lightRig rig="threePt" dir="t"/>
            </a:scene3d>
            <a:sp3d extrusionH="57150" prstMaterial="metal">
              <a:bevelT w="82550" h="38100" prst="coolSlant"/>
            </a:sp3d>
          </a:bodyPr>
          <a:lstStyle/>
          <a:p>
            <a:r>
              <a:rPr lang="en-US" sz="13800" b="1" dirty="0" smtClean="0">
                <a:solidFill>
                  <a:schemeClr val="accent3">
                    <a:lumMod val="60000"/>
                    <a:lumOff val="40000"/>
                  </a:schemeClr>
                </a:solidFill>
                <a:effectLst>
                  <a:outerShdw blurRad="50800" dist="38100" dir="8100000" algn="tr" rotWithShape="0">
                    <a:prstClr val="black">
                      <a:alpha val="40000"/>
                    </a:prstClr>
                  </a:outerShdw>
                </a:effectLst>
                <a:latin typeface="Curlz MT" panose="04040404050702020202" pitchFamily="82" charset="0"/>
              </a:rPr>
              <a:t>Kyurem’s</a:t>
            </a:r>
            <a:r>
              <a:rPr lang="en-US" sz="8800" b="1" dirty="0" smtClean="0">
                <a:solidFill>
                  <a:schemeClr val="accent3">
                    <a:lumMod val="60000"/>
                    <a:lumOff val="40000"/>
                  </a:schemeClr>
                </a:solidFill>
                <a:effectLst>
                  <a:outerShdw blurRad="50800" dist="38100" dir="8100000" algn="tr" rotWithShape="0">
                    <a:prstClr val="black">
                      <a:alpha val="40000"/>
                    </a:prstClr>
                  </a:outerShdw>
                </a:effectLst>
                <a:latin typeface="Curlz MT" panose="04040404050702020202" pitchFamily="82" charset="0"/>
              </a:rPr>
              <a:t> Tale</a:t>
            </a:r>
            <a:endParaRPr lang="en-US" sz="8800" b="1" dirty="0">
              <a:solidFill>
                <a:schemeClr val="accent3">
                  <a:lumMod val="60000"/>
                  <a:lumOff val="40000"/>
                </a:schemeClr>
              </a:solidFill>
              <a:effectLst>
                <a:outerShdw blurRad="50800" dist="38100" dir="8100000" algn="tr" rotWithShape="0">
                  <a:prstClr val="black">
                    <a:alpha val="40000"/>
                  </a:prstClr>
                </a:outerShdw>
              </a:effectLst>
              <a:latin typeface="Curlz MT" panose="04040404050702020202" pitchFamily="82" charset="0"/>
            </a:endParaRPr>
          </a:p>
        </p:txBody>
      </p:sp>
      <p:sp>
        <p:nvSpPr>
          <p:cNvPr id="3" name="Content Placeholder 2"/>
          <p:cNvSpPr>
            <a:spLocks noGrp="1"/>
          </p:cNvSpPr>
          <p:nvPr>
            <p:ph idx="1"/>
          </p:nvPr>
        </p:nvSpPr>
        <p:spPr>
          <a:xfrm>
            <a:off x="1638300" y="1417638"/>
            <a:ext cx="7505700" cy="3459162"/>
          </a:xfrm>
          <a:blipFill>
            <a:blip r:embed="rId6"/>
            <a:tile tx="0" ty="0" sx="100000" sy="100000" flip="none" algn="tl"/>
          </a:blipFill>
        </p:spPr>
        <p:txBody>
          <a:bodyPr>
            <a:noAutofit/>
          </a:bodyPr>
          <a:lstStyle/>
          <a:p>
            <a:pPr marL="0" indent="0" algn="ctr">
              <a:buNone/>
            </a:pPr>
            <a:r>
              <a:rPr lang="en-US" sz="1800" dirty="0" smtClean="0">
                <a:solidFill>
                  <a:srgbClr val="7030A0"/>
                </a:solidFill>
                <a:latin typeface="Comic Sans MS" panose="030F0702030302020204" pitchFamily="66" charset="0"/>
              </a:rPr>
              <a:t>When the original dragon split into Reshiram and Zekrom, a third dragon was "created", or "leftover": Kyurem. Kyurem also states that it is waiting for a Hero to fill in the missing parts of its body. Unlike the other two, Kyurem has had only had one Hero in its </a:t>
            </a:r>
            <a:r>
              <a:rPr lang="en-US" dirty="0" smtClean="0">
                <a:solidFill>
                  <a:srgbClr val="FF0000"/>
                </a:solidFill>
                <a:latin typeface="Comic Sans MS" panose="030F0702030302020204" pitchFamily="66" charset="0"/>
              </a:rPr>
              <a:t>entire </a:t>
            </a:r>
            <a:r>
              <a:rPr lang="en-US" dirty="0" smtClean="0">
                <a:solidFill>
                  <a:srgbClr val="FF0000"/>
                </a:solidFill>
                <a:latin typeface="Comic Sans MS" panose="030F0702030302020204" pitchFamily="66" charset="0"/>
              </a:rPr>
              <a:t>lifetime</a:t>
            </a:r>
            <a:r>
              <a:rPr lang="en-US" sz="1800" dirty="0" smtClean="0">
                <a:solidFill>
                  <a:schemeClr val="accent4">
                    <a:lumMod val="75000"/>
                  </a:schemeClr>
                </a:solidFill>
                <a:latin typeface="Comic Sans MS" panose="030F0702030302020204" pitchFamily="66" charset="0"/>
              </a:rPr>
              <a:t>. </a:t>
            </a:r>
            <a:r>
              <a:rPr lang="en-US" sz="1800" dirty="0" smtClean="0">
                <a:solidFill>
                  <a:srgbClr val="7030A0"/>
                </a:solidFill>
                <a:latin typeface="Comic Sans MS" panose="030F0702030302020204" pitchFamily="66" charset="0"/>
              </a:rPr>
              <a:t>Drayden is almost positive that Kyurem referred to this third Hero as </a:t>
            </a:r>
            <a:r>
              <a:rPr lang="en-US" sz="4800" dirty="0" smtClean="0">
                <a:solidFill>
                  <a:srgbClr val="FF0000"/>
                </a:solidFill>
                <a:latin typeface="Comic Sans MS" panose="030F0702030302020204" pitchFamily="66" charset="0"/>
              </a:rPr>
              <a:t>female at least once</a:t>
            </a:r>
            <a:r>
              <a:rPr lang="en-US" sz="1600" dirty="0" smtClean="0">
                <a:solidFill>
                  <a:srgbClr val="7030A0"/>
                </a:solidFill>
                <a:latin typeface="Comic Sans MS" panose="030F0702030302020204" pitchFamily="66" charset="0"/>
              </a:rPr>
              <a:t>, but K</a:t>
            </a:r>
            <a:r>
              <a:rPr lang="en-US" sz="1800" dirty="0" smtClean="0">
                <a:solidFill>
                  <a:srgbClr val="7030A0"/>
                </a:solidFill>
                <a:latin typeface="Comic Sans MS" panose="030F0702030302020204" pitchFamily="66" charset="0"/>
              </a:rPr>
              <a:t>yurem refused to speak more of the matter.</a:t>
            </a:r>
            <a:endParaRPr lang="en-US" sz="2800" dirty="0">
              <a:solidFill>
                <a:srgbClr val="7030A0"/>
              </a:solidFill>
              <a:latin typeface="Comic Sans MS" panose="030F0702030302020204" pitchFamily="66" charset="0"/>
            </a:endParaRPr>
          </a:p>
        </p:txBody>
      </p:sp>
      <p:pic>
        <p:nvPicPr>
          <p:cNvPr id="4" name="Picture 2" descr="C:\Users\Christina\Desktop\cedric powerpoint\derpkyurem.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4495800"/>
            <a:ext cx="3143250" cy="2514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04800" y="5934670"/>
            <a:ext cx="838200" cy="923330"/>
          </a:xfrm>
          <a:prstGeom prst="rect">
            <a:avLst/>
          </a:prstGeom>
          <a:noFill/>
        </p:spPr>
        <p:txBody>
          <a:bodyPr wrap="square" rtlCol="0">
            <a:spAutoFit/>
          </a:bodyPr>
          <a:lstStyle/>
          <a:p>
            <a:r>
              <a:rPr lang="en-US" dirty="0" smtClean="0">
                <a:solidFill>
                  <a:srgbClr val="FF3399"/>
                </a:solidFill>
                <a:latin typeface="Lucida Calligraphy" panose="03010101010101010101" pitchFamily="66" charset="0"/>
              </a:rPr>
              <a:t>This one, too.</a:t>
            </a:r>
            <a:endParaRPr lang="en-US" dirty="0">
              <a:solidFill>
                <a:srgbClr val="FF3399"/>
              </a:solidFill>
              <a:latin typeface="Lucida Calligraphy" panose="03010101010101010101" pitchFamily="66" charset="0"/>
            </a:endParaRPr>
          </a:p>
        </p:txBody>
      </p:sp>
    </p:spTree>
    <p:extLst>
      <p:ext uri="{BB962C8B-B14F-4D97-AF65-F5344CB8AC3E}">
        <p14:creationId xmlns:p14="http://schemas.microsoft.com/office/powerpoint/2010/main" val="3877840181"/>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applause.wav"/>
          </p:stSnd>
        </p:sndAc>
      </p:transition>
    </mc:Choice>
    <mc:Fallback xmlns="">
      <p:transition spd="slow">
        <p:fade/>
        <p:sndAc>
          <p:stSnd>
            <p:snd r:embed="rId8" name="applaus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6" presetClass="entr" presetSubtype="16" fill="hold" grpId="0" nodeType="after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circle(in)">
                                      <p:cBhvr>
                                        <p:cTn id="13" dur="2000"/>
                                        <p:tgtEl>
                                          <p:spTgt spid="3">
                                            <p:bg/>
                                          </p:spTgt>
                                        </p:tgtEl>
                                      </p:cBhvr>
                                    </p:animEffect>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par>
                          <p:cTn id="14" fill="hold">
                            <p:stCondLst>
                              <p:cond delay="2500"/>
                            </p:stCondLst>
                            <p:childTnLst>
                              <p:par>
                                <p:cTn id="15" presetID="6" presetClass="entr" presetSubtype="16"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ircle(in)">
                                      <p:cBhvr>
                                        <p:cTn id="17" dur="2000"/>
                                        <p:tgtEl>
                                          <p:spTgt spid="3">
                                            <p:txEl>
                                              <p:pRg st="0" end="0"/>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himes.wav"/>
                                        </p:tgtEl>
                                      </p:cMediaNode>
                                    </p:audio>
                                  </p:subTnLst>
                                </p:cTn>
                              </p:par>
                            </p:childTnLst>
                          </p:cTn>
                        </p:par>
                        <p:par>
                          <p:cTn id="18" fill="hold">
                            <p:stCondLst>
                              <p:cond delay="4500"/>
                            </p:stCondLst>
                            <p:childTnLst>
                              <p:par>
                                <p:cTn id="19" presetID="16" presetClass="entr" presetSubtype="21" fill="hold" grpId="0" nodeType="afterEffect">
                                  <p:stCondLst>
                                    <p:cond delay="0"/>
                                  </p:stCondLst>
                                  <p:iterate type="lt">
                                    <p:tmPct val="0"/>
                                  </p:iterate>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par>
                                <p:cTn id="22" presetID="16" presetClass="entr" presetSubtype="21"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par>
                          <p:cTn id="25" fill="hold">
                            <p:stCondLst>
                              <p:cond delay="5000"/>
                            </p:stCondLst>
                            <p:childTnLst>
                              <p:par>
                                <p:cTn id="26" presetID="18" presetClass="emph" presetSubtype="0" repeatCount="indefinite" fill="hold" grpId="1" nodeType="afterEffect">
                                  <p:stCondLst>
                                    <p:cond delay="0"/>
                                  </p:stCondLst>
                                  <p:iterate type="lt">
                                    <p:tmPct val="4000"/>
                                  </p:iterate>
                                  <p:childTnLst>
                                    <p:set>
                                      <p:cBhvr override="childStyle">
                                        <p:cTn id="27" dur="500" fill="hold"/>
                                        <p:tgtEl>
                                          <p:spTgt spid="5"/>
                                        </p:tgtEl>
                                        <p:attrNameLst>
                                          <p:attrName>style.textDecorationUnderline</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4"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5" grpId="0"/>
      <p:bldP spid="5"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38000">
              <a:srgbClr val="C0C0C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60088"/>
            <a:ext cx="8610599" cy="4525963"/>
          </a:xfrm>
        </p:spPr>
        <p:txBody>
          <a:bodyPr>
            <a:normAutofit/>
          </a:bodyPr>
          <a:lstStyle/>
          <a:p>
            <a:pPr marL="0" indent="0" algn="ctr">
              <a:buNone/>
            </a:pPr>
            <a:r>
              <a:rPr lang="en-US" sz="1800" dirty="0" smtClean="0">
                <a:solidFill>
                  <a:schemeClr val="bg1"/>
                </a:solidFill>
                <a:latin typeface="Courier New" panose="02070309020205020404" pitchFamily="49" charset="0"/>
                <a:cs typeface="Courier New" panose="02070309020205020404" pitchFamily="49" charset="0"/>
              </a:rPr>
              <a:t>Ancient texts reveal that the Twin Brothers both had sons of their own, so one can assume they both had a female in their lives. Was there perhaps only one female? Was this the very same female that Kyurem chose as its Hero? </a:t>
            </a:r>
            <a:r>
              <a:rPr lang="en-US" sz="1800" dirty="0">
                <a:solidFill>
                  <a:schemeClr val="bg1"/>
                </a:solidFill>
                <a:latin typeface="Courier New" panose="02070309020205020404" pitchFamily="49" charset="0"/>
                <a:cs typeface="Courier New" panose="02070309020205020404" pitchFamily="49" charset="0"/>
              </a:rPr>
              <a:t>Was she the reason they fought? </a:t>
            </a:r>
            <a:r>
              <a:rPr lang="en-US" sz="1800" dirty="0" smtClean="0">
                <a:solidFill>
                  <a:schemeClr val="bg1"/>
                </a:solidFill>
                <a:latin typeface="Courier New" panose="02070309020205020404" pitchFamily="49" charset="0"/>
                <a:cs typeface="Courier New" panose="02070309020205020404" pitchFamily="49" charset="0"/>
              </a:rPr>
              <a:t>Why is information on them so difficult to obtain? Unfortunately, all we can do for now is speculate.</a:t>
            </a:r>
          </a:p>
        </p:txBody>
      </p:sp>
      <p:pic>
        <p:nvPicPr>
          <p:cNvPr id="2050" name="Picture 2" descr="C:\Users\Christina\Desktop\heroess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0800" y="2667000"/>
            <a:ext cx="4022726" cy="32924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9773" y="5843753"/>
            <a:ext cx="8305800" cy="923330"/>
          </a:xfrm>
          <a:prstGeom prst="rect">
            <a:avLst/>
          </a:prstGeom>
          <a:noFill/>
        </p:spPr>
        <p:txBody>
          <a:bodyPr wrap="square" rtlCol="0">
            <a:spAutoFit/>
          </a:bodyPr>
          <a:lstStyle/>
          <a:p>
            <a:pPr algn="ctr"/>
            <a:r>
              <a:rPr lang="en-US" dirty="0" smtClean="0">
                <a:latin typeface="Courier New" panose="02070309020205020404" pitchFamily="49" charset="0"/>
                <a:cs typeface="Courier New" panose="02070309020205020404" pitchFamily="49" charset="0"/>
              </a:rPr>
              <a:t>Is it sad that I find it easy to believe that the endless cycle of death and destruction is due to two men fighting over a woman?</a:t>
            </a:r>
            <a:endParaRPr lang="en-US"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89790970"/>
      </p:ext>
    </p:extLst>
  </p:cSld>
  <p:clrMapOvr>
    <a:masterClrMapping/>
  </p:clrMapOvr>
  <mc:AlternateContent xmlns:mc="http://schemas.openxmlformats.org/markup-compatibility/2006" xmlns:p14="http://schemas.microsoft.com/office/powerpoint/2010/main">
    <mc:Choice Requires="p14">
      <p:transition spd="slow" p14:dur="3400">
        <p14:reveal/>
        <p:sndAc>
          <p:stSnd>
            <p:snd r:embed="rId2" name="applause.wav"/>
          </p:stSnd>
        </p:sndAc>
      </p:transition>
    </mc:Choice>
    <mc:Fallback xmlns="">
      <p:transition spd="slow">
        <p:fade/>
        <p:sndAc>
          <p:stSnd>
            <p:snd r:embed="rId5" name="applaus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100"/>
                                  </p:iterate>
                                  <p:childTnLst>
                                    <p:set>
                                      <p:cBhvr>
                                        <p:cTn id="6" dur="1" fill="hold">
                                          <p:stCondLst>
                                            <p:cond delay="0"/>
                                          </p:stCondLst>
                                        </p:cTn>
                                        <p:tgtEl>
                                          <p:spTgt spid="3">
                                            <p:txEl>
                                              <p:pRg st="0" end="0"/>
                                            </p:txEl>
                                          </p:spTgt>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type.wav"/>
                                        </p:tgtEl>
                                      </p:cMediaNode>
                                    </p:audio>
                                  </p:subTnLst>
                                </p:cTn>
                              </p:par>
                            </p:childTnLst>
                          </p:cTn>
                        </p:par>
                        <p:par>
                          <p:cTn id="7" fill="hold">
                            <p:stCondLst>
                              <p:cond delay="29101"/>
                            </p:stCondLst>
                            <p:childTnLst>
                              <p:par>
                                <p:cTn id="8" presetID="10" presetClass="entr" presetSubtype="0" fill="hold" nodeType="after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childTnLst>
                          </p:cTn>
                        </p:par>
                        <p:par>
                          <p:cTn id="11" fill="hold">
                            <p:stCondLst>
                              <p:cond delay="29601"/>
                            </p:stCondLst>
                            <p:childTnLst>
                              <p:par>
                                <p:cTn id="12" presetID="1" presetClass="entr" presetSubtype="0" fill="hold" grpId="0" nodeType="afterEffect">
                                  <p:stCondLst>
                                    <p:cond delay="0"/>
                                  </p:stCondLst>
                                  <p:iterate type="lt">
                                    <p:tmAbs val="100"/>
                                  </p:iterate>
                                  <p:childTnLst>
                                    <p:set>
                                      <p:cBhvr>
                                        <p:cTn id="13" dur="1" fill="hold">
                                          <p:stCondLst>
                                            <p:cond delay="0"/>
                                          </p:stCondLst>
                                        </p:cTn>
                                        <p:tgtEl>
                                          <p:spTgt spid="4"/>
                                        </p:tgtEl>
                                        <p:attrNameLst>
                                          <p:attrName>style.visibility</p:attrName>
                                        </p:attrNameLst>
                                      </p:cBhvr>
                                      <p:to>
                                        <p:strVal val="visible"/>
                                      </p:to>
                                    </p:set>
                                  </p:childTnLst>
                                  <p:subTnLst>
                                    <p:audio>
                                      <p:cMediaNode>
                                        <p:cTn display="0" masterRel="sameClick">
                                          <p:stCondLst>
                                            <p:cond evt="begin" delay="0">
                                              <p:tn val="12"/>
                                            </p:cond>
                                          </p:stCondLst>
                                          <p:endCondLst>
                                            <p:cond evt="onStopAudio" delay="0">
                                              <p:tgtEl>
                                                <p:sldTgt/>
                                              </p:tgtEl>
                                            </p:cond>
                                          </p:endCondLst>
                                        </p:cTn>
                                        <p:tgtEl>
                                          <p:sndTgt r:embed="rId3"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76200"/>
            <a:ext cx="8991600" cy="6705600"/>
          </a:xfrm>
        </p:spPr>
        <p:txBody>
          <a:bodyPr>
            <a:noAutofit/>
          </a:bodyPr>
          <a:lstStyle/>
          <a:p>
            <a:pPr marL="0" indent="0" algn="dist">
              <a:buNone/>
            </a:pPr>
            <a:r>
              <a:rPr lang="en-US" sz="4000" dirty="0" smtClean="0">
                <a:solidFill>
                  <a:schemeClr val="bg1"/>
                </a:solidFill>
                <a:latin typeface="Comic Sans MS" pitchFamily="66" charset="0"/>
              </a:rPr>
              <a:t>I ALMOST FORGOT! </a:t>
            </a:r>
            <a:r>
              <a:rPr lang="en-US" sz="2000" dirty="0" smtClean="0">
                <a:solidFill>
                  <a:schemeClr val="bg1"/>
                </a:solidFill>
                <a:latin typeface="Comic Sans MS" pitchFamily="66" charset="0"/>
              </a:rPr>
              <a:t>THE FOLLOWING IS TOP SECRET, AND ONLY A SELECT FEW CAN KNOW ABOUT IT. I’M TELLING YOU, BLACK, BECAUSE YOU SAID YOU WANT TO BE A HERO, AND I’M ROOTING FOR YOU! THE TWIN BROTHERS EACH POSSESSED A LEGENDARY ARTIFACT GIVEN TO THEM BY THEIR DRAGONS; THE LIGHT STONE FROM RESHIRAM, AND THE DARK STONE FROM ZEKROM. THESE ARTIFACTS ALWAYS FIND A WAY TO THE HANDS OF EVERY HERO EVER CHOSEN. THEY DISAPPEAR AT THE END OF EVERY BATTLE, ALONG WITH THE DRAGONS, AND THERE IS NO PATTERN AS TO WHERE THEY REAPPEAR, SO THEY ARE IMPOSSIBLE TO TRACK. </a:t>
            </a:r>
            <a:r>
              <a:rPr lang="en-US" b="1" dirty="0" smtClean="0">
                <a:solidFill>
                  <a:schemeClr val="bg1"/>
                </a:solidFill>
                <a:latin typeface="Comic Sans MS" pitchFamily="66" charset="0"/>
              </a:rPr>
              <a:t>THIS INFORMATION MUST NOT FALL INTO THE WRONG HANDS.</a:t>
            </a:r>
            <a:r>
              <a:rPr lang="en-US" dirty="0" smtClean="0">
                <a:solidFill>
                  <a:schemeClr val="bg1"/>
                </a:solidFill>
                <a:latin typeface="Comic Sans MS" pitchFamily="66" charset="0"/>
              </a:rPr>
              <a:t> </a:t>
            </a:r>
            <a:r>
              <a:rPr lang="en-US" sz="2000" dirty="0" smtClean="0">
                <a:solidFill>
                  <a:schemeClr val="bg1"/>
                </a:solidFill>
                <a:latin typeface="Comic Sans MS" pitchFamily="66" charset="0"/>
              </a:rPr>
              <a:t>PEOPLE WOULD WANT TO SEARCH FOR THESE ARTIFACTS IN HOPES OF BEING CHOSEN, BUT THEY WOULD MOST LIKELY JUST INTERFERE WITH THE DESTINY OF THE ACTUAL HERO. THERE ARE NO PHOTOGRAPHS OF THESE ARTIFACTS, SO NO ONE KNOWS EXACTLY HOW THEY LOOK LIKE. GOOD LUCK, AND KEEP TRACK OF EVERY PECULIAR STONE THAT CROSSES YOUR PATH!</a:t>
            </a:r>
            <a:endParaRPr lang="en-US" sz="2000" dirty="0">
              <a:solidFill>
                <a:schemeClr val="bg1"/>
              </a:solidFill>
              <a:latin typeface="Comic Sans MS" pitchFamily="66" charset="0"/>
            </a:endParaRPr>
          </a:p>
        </p:txBody>
      </p:sp>
    </p:spTree>
    <p:extLst>
      <p:ext uri="{BB962C8B-B14F-4D97-AF65-F5344CB8AC3E}">
        <p14:creationId xmlns:p14="http://schemas.microsoft.com/office/powerpoint/2010/main" val="2536336227"/>
      </p:ext>
    </p:extLst>
  </p:cSld>
  <p:clrMapOvr>
    <a:masterClrMapping/>
  </p:clrMapOvr>
  <mc:AlternateContent xmlns:mc="http://schemas.openxmlformats.org/markup-compatibility/2006" xmlns:p14="http://schemas.microsoft.com/office/powerpoint/2010/main">
    <mc:Choice Requires="p14">
      <p:transition spd="slow" p14:dur="1400">
        <p14:doors dir="vert"/>
        <p:sndAc>
          <p:stSnd>
            <p:snd r:embed="rId2" name="applause.wav"/>
          </p:stSnd>
        </p:sndAc>
      </p:transition>
    </mc:Choice>
    <mc:Fallback xmlns="">
      <p:transition spd="slow">
        <p:fade/>
        <p:sndAc>
          <p:stSnd>
            <p:snd r:embed="rId4" name="applaus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491" y="2209800"/>
            <a:ext cx="6803136" cy="381000"/>
          </a:xfrm>
        </p:spPr>
        <p:txBody>
          <a:bodyPr/>
          <a:lstStyle/>
          <a:p>
            <a:r>
              <a:rPr lang="en-US" sz="4000" dirty="0" smtClean="0">
                <a:latin typeface="Gigi" panose="04040504061007020D02" pitchFamily="82" charset="0"/>
              </a:rPr>
              <a:t>Other Notes</a:t>
            </a:r>
            <a:endParaRPr lang="en-US" sz="4000" dirty="0">
              <a:latin typeface="Gigi" panose="04040504061007020D02" pitchFamily="82" charset="0"/>
            </a:endParaRPr>
          </a:p>
        </p:txBody>
      </p:sp>
      <p:sp>
        <p:nvSpPr>
          <p:cNvPr id="3" name="Content Placeholder 2"/>
          <p:cNvSpPr>
            <a:spLocks noGrp="1"/>
          </p:cNvSpPr>
          <p:nvPr>
            <p:ph type="body" idx="1"/>
          </p:nvPr>
        </p:nvSpPr>
        <p:spPr>
          <a:xfrm>
            <a:off x="1172718" y="2743200"/>
            <a:ext cx="6980682" cy="2819400"/>
          </a:xfrm>
        </p:spPr>
        <p:txBody>
          <a:bodyPr>
            <a:noAutofit/>
          </a:bodyPr>
          <a:lstStyle/>
          <a:p>
            <a:r>
              <a:rPr lang="en-US" sz="1200" dirty="0" smtClean="0">
                <a:solidFill>
                  <a:schemeClr val="tx1"/>
                </a:solidFill>
                <a:latin typeface="Comic Sans MS" panose="030F0702030302020204" pitchFamily="66" charset="0"/>
              </a:rPr>
              <a:t>Notable people Kyurem has battled in the past 50 years:</a:t>
            </a:r>
          </a:p>
          <a:p>
            <a:r>
              <a:rPr lang="en-US" sz="1200" dirty="0" smtClean="0">
                <a:solidFill>
                  <a:schemeClr val="tx1"/>
                </a:solidFill>
                <a:latin typeface="Comic Sans MS" panose="030F0702030302020204" pitchFamily="66" charset="0"/>
              </a:rPr>
              <a:t>President Kennedy, 1963</a:t>
            </a:r>
          </a:p>
          <a:p>
            <a:r>
              <a:rPr lang="en-US" sz="1200" dirty="0" smtClean="0">
                <a:solidFill>
                  <a:schemeClr val="tx1"/>
                </a:solidFill>
                <a:latin typeface="Comic Sans MS" panose="030F0702030302020204" pitchFamily="66" charset="0"/>
              </a:rPr>
              <a:t>Champion Alder, 1975</a:t>
            </a:r>
          </a:p>
          <a:p>
            <a:r>
              <a:rPr lang="en-US" sz="1200" dirty="0" smtClean="0">
                <a:solidFill>
                  <a:schemeClr val="tx1"/>
                </a:solidFill>
                <a:latin typeface="Comic Sans MS" panose="030F0702030302020204" pitchFamily="66" charset="0"/>
              </a:rPr>
              <a:t>Leader Drayden</a:t>
            </a:r>
            <a:r>
              <a:rPr lang="en-US" sz="1200" dirty="0">
                <a:solidFill>
                  <a:schemeClr val="tx1"/>
                </a:solidFill>
                <a:latin typeface="Comic Sans MS" panose="030F0702030302020204" pitchFamily="66" charset="0"/>
              </a:rPr>
              <a:t>,</a:t>
            </a:r>
            <a:r>
              <a:rPr lang="en-US" sz="1200" dirty="0" smtClean="0">
                <a:solidFill>
                  <a:schemeClr val="tx1"/>
                </a:solidFill>
                <a:latin typeface="Comic Sans MS" panose="030F0702030302020204" pitchFamily="66" charset="0"/>
              </a:rPr>
              <a:t> 2001</a:t>
            </a:r>
          </a:p>
          <a:p>
            <a:r>
              <a:rPr lang="en-US" sz="1200" dirty="0" smtClean="0">
                <a:solidFill>
                  <a:schemeClr val="tx1"/>
                </a:solidFill>
                <a:latin typeface="Comic Sans MS" panose="030F0702030302020204" pitchFamily="66" charset="0"/>
              </a:rPr>
              <a:t>Leader Hachiku</a:t>
            </a:r>
            <a:r>
              <a:rPr lang="en-US" sz="1200" dirty="0">
                <a:solidFill>
                  <a:schemeClr val="tx1"/>
                </a:solidFill>
                <a:latin typeface="Comic Sans MS" panose="030F0702030302020204" pitchFamily="66" charset="0"/>
              </a:rPr>
              <a:t> </a:t>
            </a:r>
            <a:r>
              <a:rPr lang="en-US" sz="1200" dirty="0" smtClean="0">
                <a:solidFill>
                  <a:schemeClr val="tx1"/>
                </a:solidFill>
                <a:latin typeface="Comic Sans MS" panose="030F0702030302020204" pitchFamily="66" charset="0"/>
              </a:rPr>
              <a:t>&amp; Trainer Black, 2012</a:t>
            </a:r>
          </a:p>
          <a:p>
            <a:r>
              <a:rPr lang="en-US" sz="1200" dirty="0" smtClean="0">
                <a:solidFill>
                  <a:schemeClr val="tx1"/>
                </a:solidFill>
                <a:latin typeface="Comic Sans MS" panose="030F0702030302020204" pitchFamily="66" charset="0"/>
              </a:rPr>
              <a:t>90+ others unaccounted for</a:t>
            </a:r>
          </a:p>
          <a:p>
            <a:r>
              <a:rPr lang="en-US" sz="1200" dirty="0" smtClean="0">
                <a:solidFill>
                  <a:schemeClr val="tx1"/>
                </a:solidFill>
                <a:latin typeface="Comic Sans MS" panose="030F0702030302020204" pitchFamily="66" charset="0"/>
              </a:rPr>
              <a:t>Including Pokémon, an estimated 500+ deaths in the past five decades due to Kyurem</a:t>
            </a:r>
          </a:p>
          <a:p>
            <a:r>
              <a:rPr lang="en-US" sz="1200" dirty="0" smtClean="0">
                <a:solidFill>
                  <a:schemeClr val="tx1"/>
                </a:solidFill>
                <a:latin typeface="Comic Sans MS" panose="030F0702030302020204" pitchFamily="66" charset="0"/>
              </a:rPr>
              <a:t>Reshiram and Zekrom’s previous battle is believed to have been in 1492.</a:t>
            </a:r>
          </a:p>
          <a:p>
            <a:r>
              <a:rPr lang="en-US" sz="1200" dirty="0">
                <a:solidFill>
                  <a:schemeClr val="tx1"/>
                </a:solidFill>
                <a:latin typeface="Comic Sans MS" panose="030F0702030302020204" pitchFamily="66" charset="0"/>
              </a:rPr>
              <a:t>E</a:t>
            </a:r>
            <a:r>
              <a:rPr lang="en-US" sz="1200" dirty="0" smtClean="0">
                <a:solidFill>
                  <a:schemeClr val="tx1"/>
                </a:solidFill>
                <a:latin typeface="Comic Sans MS" panose="030F0702030302020204" pitchFamily="66" charset="0"/>
              </a:rPr>
              <a:t>very time Reshiram and Zekrom battle, over 90% of this region’s population is wiped out!</a:t>
            </a:r>
            <a:endParaRPr lang="en-US" sz="1200" dirty="0">
              <a:solidFill>
                <a:schemeClr val="tx1"/>
              </a:solidFill>
              <a:latin typeface="Comic Sans MS" panose="030F0702030302020204" pitchFamily="66" charset="0"/>
            </a:endParaRPr>
          </a:p>
        </p:txBody>
      </p:sp>
      <p:sp>
        <p:nvSpPr>
          <p:cNvPr id="4" name="Smiley Face 3"/>
          <p:cNvSpPr/>
          <p:nvPr/>
        </p:nvSpPr>
        <p:spPr>
          <a:xfrm>
            <a:off x="6781800" y="1524000"/>
            <a:ext cx="1143000" cy="1066800"/>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5" name="Smiley Face 4"/>
          <p:cNvSpPr/>
          <p:nvPr/>
        </p:nvSpPr>
        <p:spPr>
          <a:xfrm>
            <a:off x="1600200" y="3276600"/>
            <a:ext cx="685800" cy="609600"/>
          </a:xfrm>
          <a:prstGeom prst="smileyFac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6" name="Smiley Face 5"/>
          <p:cNvSpPr/>
          <p:nvPr/>
        </p:nvSpPr>
        <p:spPr>
          <a:xfrm>
            <a:off x="762000" y="685800"/>
            <a:ext cx="1143000" cy="10668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miley Face 6"/>
          <p:cNvSpPr/>
          <p:nvPr/>
        </p:nvSpPr>
        <p:spPr>
          <a:xfrm>
            <a:off x="6629400" y="3429000"/>
            <a:ext cx="914400" cy="304800"/>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Smiley Face 7"/>
          <p:cNvSpPr/>
          <p:nvPr/>
        </p:nvSpPr>
        <p:spPr>
          <a:xfrm>
            <a:off x="762000" y="4495800"/>
            <a:ext cx="571500" cy="1828800"/>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9" name="Smiley Face 8"/>
          <p:cNvSpPr/>
          <p:nvPr/>
        </p:nvSpPr>
        <p:spPr>
          <a:xfrm>
            <a:off x="7620000" y="4648200"/>
            <a:ext cx="3810000" cy="3200400"/>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02160297"/>
      </p:ext>
    </p:extLst>
  </p:cSld>
  <p:clrMapOvr>
    <a:masterClrMapping/>
  </p:clrMapOvr>
  <p:transition spd="slow">
    <p:fade/>
    <p:sndAc>
      <p:stSnd>
        <p:snd r:embed="rId2" name="applaus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anim calcmode="lin" valueType="num">
                                      <p:cBhvr>
                                        <p:cTn id="12" dur="5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9"/>
                                            </p:cond>
                                          </p:stCondLst>
                                          <p:endCondLst>
                                            <p:cond evt="onStopAudio" delay="0">
                                              <p:tgtEl>
                                                <p:sldTgt/>
                                              </p:tgtEl>
                                            </p:cond>
                                          </p:endCondLst>
                                        </p:cTn>
                                        <p:tgtEl>
                                          <p:sndTgt r:embed="rId4" name="voltage.wav"/>
                                        </p:tgtEl>
                                      </p:cMediaNode>
                                    </p:audio>
                                  </p:subTnLst>
                                </p:cTn>
                              </p:par>
                            </p:childTnLst>
                          </p:cTn>
                        </p:par>
                        <p:par>
                          <p:cTn id="14" fill="hold">
                            <p:stCondLst>
                              <p:cond delay="1000"/>
                            </p:stCondLst>
                            <p:childTnLst>
                              <p:par>
                                <p:cTn id="15" presetID="45"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anim calcmode="lin" valueType="num">
                                      <p:cBhvr>
                                        <p:cTn id="18" dur="5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9" dur="500" fill="hold"/>
                                        <p:tgtEl>
                                          <p:spTgt spid="3">
                                            <p:txEl>
                                              <p:pRg st="1" end="1"/>
                                            </p:txEl>
                                          </p:spTgt>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5"/>
                                            </p:cond>
                                          </p:stCondLst>
                                          <p:endCondLst>
                                            <p:cond evt="onStopAudio" delay="0">
                                              <p:tgtEl>
                                                <p:sldTgt/>
                                              </p:tgtEl>
                                            </p:cond>
                                          </p:endCondLst>
                                        </p:cTn>
                                        <p:tgtEl>
                                          <p:sndTgt r:embed="rId4" name="voltage.wav"/>
                                        </p:tgtEl>
                                      </p:cMediaNode>
                                    </p:audio>
                                  </p:subTnLst>
                                </p:cTn>
                              </p:par>
                            </p:childTnLst>
                          </p:cTn>
                        </p:par>
                        <p:par>
                          <p:cTn id="20" fill="hold">
                            <p:stCondLst>
                              <p:cond delay="1500"/>
                            </p:stCondLst>
                            <p:childTnLst>
                              <p:par>
                                <p:cTn id="21" presetID="45"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anim calcmode="lin" valueType="num">
                                      <p:cBhvr>
                                        <p:cTn id="24" dur="5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5" dur="500" fill="hold"/>
                                        <p:tgtEl>
                                          <p:spTgt spid="3">
                                            <p:txEl>
                                              <p:pRg st="2" end="2"/>
                                            </p:txEl>
                                          </p:spTgt>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21"/>
                                            </p:cond>
                                          </p:stCondLst>
                                          <p:endCondLst>
                                            <p:cond evt="onStopAudio" delay="0">
                                              <p:tgtEl>
                                                <p:sldTgt/>
                                              </p:tgtEl>
                                            </p:cond>
                                          </p:endCondLst>
                                        </p:cTn>
                                        <p:tgtEl>
                                          <p:sndTgt r:embed="rId4" name="voltage.wav"/>
                                        </p:tgtEl>
                                      </p:cMediaNode>
                                    </p:audio>
                                  </p:subTnLst>
                                </p:cTn>
                              </p:par>
                            </p:childTnLst>
                          </p:cTn>
                        </p:par>
                        <p:par>
                          <p:cTn id="26" fill="hold">
                            <p:stCondLst>
                              <p:cond delay="2000"/>
                            </p:stCondLst>
                            <p:childTnLst>
                              <p:par>
                                <p:cTn id="27" presetID="45" presetClass="entr" presetSubtype="0" fill="hold" grpId="0" nodeType="after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anim calcmode="lin" valueType="num">
                                      <p:cBhvr>
                                        <p:cTn id="30" dur="5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1" dur="500" fill="hold"/>
                                        <p:tgtEl>
                                          <p:spTgt spid="3">
                                            <p:txEl>
                                              <p:pRg st="3" end="3"/>
                                            </p:txEl>
                                          </p:spTgt>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27"/>
                                            </p:cond>
                                          </p:stCondLst>
                                          <p:endCondLst>
                                            <p:cond evt="onStopAudio" delay="0">
                                              <p:tgtEl>
                                                <p:sldTgt/>
                                              </p:tgtEl>
                                            </p:cond>
                                          </p:endCondLst>
                                        </p:cTn>
                                        <p:tgtEl>
                                          <p:sndTgt r:embed="rId4" name="voltage.wav"/>
                                        </p:tgtEl>
                                      </p:cMediaNode>
                                    </p:audio>
                                  </p:subTnLst>
                                </p:cTn>
                              </p:par>
                            </p:childTnLst>
                          </p:cTn>
                        </p:par>
                        <p:par>
                          <p:cTn id="32" fill="hold">
                            <p:stCondLst>
                              <p:cond delay="2500"/>
                            </p:stCondLst>
                            <p:childTnLst>
                              <p:par>
                                <p:cTn id="33" presetID="45" presetClass="entr" presetSubtype="0" fill="hold" grpId="0"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anim calcmode="lin" valueType="num">
                                      <p:cBhvr>
                                        <p:cTn id="36" dur="5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7" dur="500" fill="hold"/>
                                        <p:tgtEl>
                                          <p:spTgt spid="3">
                                            <p:txEl>
                                              <p:pRg st="4" end="4"/>
                                            </p:txEl>
                                          </p:spTgt>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33"/>
                                            </p:cond>
                                          </p:stCondLst>
                                          <p:endCondLst>
                                            <p:cond evt="onStopAudio" delay="0">
                                              <p:tgtEl>
                                                <p:sldTgt/>
                                              </p:tgtEl>
                                            </p:cond>
                                          </p:endCondLst>
                                        </p:cTn>
                                        <p:tgtEl>
                                          <p:sndTgt r:embed="rId4" name="voltage.wav"/>
                                        </p:tgtEl>
                                      </p:cMediaNode>
                                    </p:audio>
                                  </p:subTnLst>
                                </p:cTn>
                              </p:par>
                            </p:childTnLst>
                          </p:cTn>
                        </p:par>
                        <p:par>
                          <p:cTn id="38" fill="hold">
                            <p:stCondLst>
                              <p:cond delay="3000"/>
                            </p:stCondLst>
                            <p:childTnLst>
                              <p:par>
                                <p:cTn id="39" presetID="45" presetClass="entr" presetSubtype="0" fill="hold" grpId="0" nodeType="after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500"/>
                                        <p:tgtEl>
                                          <p:spTgt spid="3">
                                            <p:txEl>
                                              <p:pRg st="5" end="5"/>
                                            </p:txEl>
                                          </p:spTgt>
                                        </p:tgtEl>
                                      </p:cBhvr>
                                    </p:animEffect>
                                    <p:anim calcmode="lin" valueType="num">
                                      <p:cBhvr>
                                        <p:cTn id="42" dur="5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43" dur="500" fill="hold"/>
                                        <p:tgtEl>
                                          <p:spTgt spid="3">
                                            <p:txEl>
                                              <p:pRg st="5" end="5"/>
                                            </p:txEl>
                                          </p:spTgt>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39"/>
                                            </p:cond>
                                          </p:stCondLst>
                                          <p:endCondLst>
                                            <p:cond evt="onStopAudio" delay="0">
                                              <p:tgtEl>
                                                <p:sldTgt/>
                                              </p:tgtEl>
                                            </p:cond>
                                          </p:endCondLst>
                                        </p:cTn>
                                        <p:tgtEl>
                                          <p:sndTgt r:embed="rId4" name="voltage.wav"/>
                                        </p:tgtEl>
                                      </p:cMediaNode>
                                    </p:audio>
                                  </p:subTnLst>
                                </p:cTn>
                              </p:par>
                            </p:childTnLst>
                          </p:cTn>
                        </p:par>
                        <p:par>
                          <p:cTn id="44" fill="hold">
                            <p:stCondLst>
                              <p:cond delay="3500"/>
                            </p:stCondLst>
                            <p:childTnLst>
                              <p:par>
                                <p:cTn id="45" presetID="45" presetClass="entr" presetSubtype="0" fill="hold" grpId="0" nodeType="after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500"/>
                                        <p:tgtEl>
                                          <p:spTgt spid="3">
                                            <p:txEl>
                                              <p:pRg st="6" end="6"/>
                                            </p:txEl>
                                          </p:spTgt>
                                        </p:tgtEl>
                                      </p:cBhvr>
                                    </p:animEffect>
                                    <p:anim calcmode="lin" valueType="num">
                                      <p:cBhvr>
                                        <p:cTn id="48" dur="5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49" dur="500" fill="hold"/>
                                        <p:tgtEl>
                                          <p:spTgt spid="3">
                                            <p:txEl>
                                              <p:pRg st="6" end="6"/>
                                            </p:txEl>
                                          </p:spTgt>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45"/>
                                            </p:cond>
                                          </p:stCondLst>
                                          <p:endCondLst>
                                            <p:cond evt="onStopAudio" delay="0">
                                              <p:tgtEl>
                                                <p:sldTgt/>
                                              </p:tgtEl>
                                            </p:cond>
                                          </p:endCondLst>
                                        </p:cTn>
                                        <p:tgtEl>
                                          <p:sndTgt r:embed="rId4" name="voltage.wav"/>
                                        </p:tgtEl>
                                      </p:cMediaNode>
                                    </p:audio>
                                  </p:subTnLst>
                                </p:cTn>
                              </p:par>
                            </p:childTnLst>
                          </p:cTn>
                        </p:par>
                        <p:par>
                          <p:cTn id="50" fill="hold">
                            <p:stCondLst>
                              <p:cond delay="4000"/>
                            </p:stCondLst>
                            <p:childTnLst>
                              <p:par>
                                <p:cTn id="51" presetID="45" presetClass="entr" presetSubtype="0" fill="hold" grpId="0" nodeType="after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Effect transition="in" filter="fade">
                                      <p:cBhvr>
                                        <p:cTn id="53" dur="500"/>
                                        <p:tgtEl>
                                          <p:spTgt spid="3">
                                            <p:txEl>
                                              <p:pRg st="7" end="7"/>
                                            </p:txEl>
                                          </p:spTgt>
                                        </p:tgtEl>
                                      </p:cBhvr>
                                    </p:animEffect>
                                    <p:anim calcmode="lin" valueType="num">
                                      <p:cBhvr>
                                        <p:cTn id="54" dur="500" fill="hold"/>
                                        <p:tgtEl>
                                          <p:spTgt spid="3">
                                            <p:txEl>
                                              <p:pRg st="7" end="7"/>
                                            </p:txEl>
                                          </p:spTgt>
                                        </p:tgtEl>
                                        <p:attrNameLst>
                                          <p:attrName>ppt_w</p:attrName>
                                        </p:attrNameLst>
                                      </p:cBhvr>
                                      <p:tavLst>
                                        <p:tav tm="0" fmla="#ppt_w*sin(2.5*pi*$)">
                                          <p:val>
                                            <p:fltVal val="0"/>
                                          </p:val>
                                        </p:tav>
                                        <p:tav tm="100000">
                                          <p:val>
                                            <p:fltVal val="1"/>
                                          </p:val>
                                        </p:tav>
                                      </p:tavLst>
                                    </p:anim>
                                    <p:anim calcmode="lin" valueType="num">
                                      <p:cBhvr>
                                        <p:cTn id="55" dur="500" fill="hold"/>
                                        <p:tgtEl>
                                          <p:spTgt spid="3">
                                            <p:txEl>
                                              <p:pRg st="7" end="7"/>
                                            </p:txEl>
                                          </p:spTgt>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4" name="voltage.wav"/>
                                        </p:tgtEl>
                                      </p:cMediaNode>
                                    </p:audio>
                                  </p:subTnLst>
                                </p:cTn>
                              </p:par>
                            </p:childTnLst>
                          </p:cTn>
                        </p:par>
                        <p:par>
                          <p:cTn id="56" fill="hold">
                            <p:stCondLst>
                              <p:cond delay="4500"/>
                            </p:stCondLst>
                            <p:childTnLst>
                              <p:par>
                                <p:cTn id="57" presetID="45" presetClass="entr" presetSubtype="0" fill="hold" grpId="0" nodeType="after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animEffect transition="in" filter="fade">
                                      <p:cBhvr>
                                        <p:cTn id="59" dur="500"/>
                                        <p:tgtEl>
                                          <p:spTgt spid="3">
                                            <p:txEl>
                                              <p:pRg st="8" end="8"/>
                                            </p:txEl>
                                          </p:spTgt>
                                        </p:tgtEl>
                                      </p:cBhvr>
                                    </p:animEffect>
                                    <p:anim calcmode="lin" valueType="num">
                                      <p:cBhvr>
                                        <p:cTn id="60" dur="500" fill="hold"/>
                                        <p:tgtEl>
                                          <p:spTgt spid="3">
                                            <p:txEl>
                                              <p:pRg st="8" end="8"/>
                                            </p:txEl>
                                          </p:spTgt>
                                        </p:tgtEl>
                                        <p:attrNameLst>
                                          <p:attrName>ppt_w</p:attrName>
                                        </p:attrNameLst>
                                      </p:cBhvr>
                                      <p:tavLst>
                                        <p:tav tm="0" fmla="#ppt_w*sin(2.5*pi*$)">
                                          <p:val>
                                            <p:fltVal val="0"/>
                                          </p:val>
                                        </p:tav>
                                        <p:tav tm="100000">
                                          <p:val>
                                            <p:fltVal val="1"/>
                                          </p:val>
                                        </p:tav>
                                      </p:tavLst>
                                    </p:anim>
                                    <p:anim calcmode="lin" valueType="num">
                                      <p:cBhvr>
                                        <p:cTn id="61" dur="500" fill="hold"/>
                                        <p:tgtEl>
                                          <p:spTgt spid="3">
                                            <p:txEl>
                                              <p:pRg st="8" end="8"/>
                                            </p:txEl>
                                          </p:spTgt>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7"/>
                                            </p:cond>
                                          </p:stCondLst>
                                          <p:endCondLst>
                                            <p:cond evt="onStopAudio" delay="0">
                                              <p:tgtEl>
                                                <p:sldTgt/>
                                              </p:tgtEl>
                                            </p:cond>
                                          </p:endCondLst>
                                        </p:cTn>
                                        <p:tgtEl>
                                          <p:sndTgt r:embed="rId4" name="voltage.wav"/>
                                        </p:tgtEl>
                                      </p:cMediaNode>
                                    </p:audio>
                                  </p:subTnLst>
                                </p:cTn>
                              </p:par>
                            </p:childTnLst>
                          </p:cTn>
                        </p:par>
                        <p:par>
                          <p:cTn id="62" fill="hold">
                            <p:stCondLst>
                              <p:cond delay="5000"/>
                            </p:stCondLst>
                            <p:childTnLst>
                              <p:par>
                                <p:cTn id="63" presetID="31" presetClass="entr" presetSubtype="0"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p:cTn id="65" dur="1000" fill="hold"/>
                                        <p:tgtEl>
                                          <p:spTgt spid="6"/>
                                        </p:tgtEl>
                                        <p:attrNameLst>
                                          <p:attrName>ppt_w</p:attrName>
                                        </p:attrNameLst>
                                      </p:cBhvr>
                                      <p:tavLst>
                                        <p:tav tm="0">
                                          <p:val>
                                            <p:fltVal val="0"/>
                                          </p:val>
                                        </p:tav>
                                        <p:tav tm="100000">
                                          <p:val>
                                            <p:strVal val="#ppt_w"/>
                                          </p:val>
                                        </p:tav>
                                      </p:tavLst>
                                    </p:anim>
                                    <p:anim calcmode="lin" valueType="num">
                                      <p:cBhvr>
                                        <p:cTn id="66" dur="1000" fill="hold"/>
                                        <p:tgtEl>
                                          <p:spTgt spid="6"/>
                                        </p:tgtEl>
                                        <p:attrNameLst>
                                          <p:attrName>ppt_h</p:attrName>
                                        </p:attrNameLst>
                                      </p:cBhvr>
                                      <p:tavLst>
                                        <p:tav tm="0">
                                          <p:val>
                                            <p:fltVal val="0"/>
                                          </p:val>
                                        </p:tav>
                                        <p:tav tm="100000">
                                          <p:val>
                                            <p:strVal val="#ppt_h"/>
                                          </p:val>
                                        </p:tav>
                                      </p:tavLst>
                                    </p:anim>
                                    <p:anim calcmode="lin" valueType="num">
                                      <p:cBhvr>
                                        <p:cTn id="67" dur="1000" fill="hold"/>
                                        <p:tgtEl>
                                          <p:spTgt spid="6"/>
                                        </p:tgtEl>
                                        <p:attrNameLst>
                                          <p:attrName>style.rotation</p:attrName>
                                        </p:attrNameLst>
                                      </p:cBhvr>
                                      <p:tavLst>
                                        <p:tav tm="0">
                                          <p:val>
                                            <p:fltVal val="90"/>
                                          </p:val>
                                        </p:tav>
                                        <p:tav tm="100000">
                                          <p:val>
                                            <p:fltVal val="0"/>
                                          </p:val>
                                        </p:tav>
                                      </p:tavLst>
                                    </p:anim>
                                    <p:animEffect transition="in" filter="fade">
                                      <p:cBhvr>
                                        <p:cTn id="68" dur="1000"/>
                                        <p:tgtEl>
                                          <p:spTgt spid="6"/>
                                        </p:tgtEl>
                                      </p:cBhvr>
                                    </p:animEffect>
                                  </p:childTnLst>
                                  <p:subTnLst>
                                    <p:audio>
                                      <p:cMediaNode>
                                        <p:cTn display="0" masterRel="sameClick">
                                          <p:stCondLst>
                                            <p:cond evt="begin" delay="0">
                                              <p:tn val="63"/>
                                            </p:cond>
                                          </p:stCondLst>
                                          <p:endCondLst>
                                            <p:cond evt="onStopAudio" delay="0">
                                              <p:tgtEl>
                                                <p:sldTgt/>
                                              </p:tgtEl>
                                            </p:cond>
                                          </p:endCondLst>
                                        </p:cTn>
                                        <p:tgtEl>
                                          <p:sndTgt r:embed="rId5" name="explode.wav"/>
                                        </p:tgtEl>
                                      </p:cMediaNode>
                                    </p:audio>
                                  </p:subTnLst>
                                </p:cTn>
                              </p:par>
                              <p:par>
                                <p:cTn id="69" presetID="31" presetClass="entr" presetSubtype="0" fill="hold" grpId="0" nodeType="with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1000" fill="hold"/>
                                        <p:tgtEl>
                                          <p:spTgt spid="5"/>
                                        </p:tgtEl>
                                        <p:attrNameLst>
                                          <p:attrName>ppt_w</p:attrName>
                                        </p:attrNameLst>
                                      </p:cBhvr>
                                      <p:tavLst>
                                        <p:tav tm="0">
                                          <p:val>
                                            <p:fltVal val="0"/>
                                          </p:val>
                                        </p:tav>
                                        <p:tav tm="100000">
                                          <p:val>
                                            <p:strVal val="#ppt_w"/>
                                          </p:val>
                                        </p:tav>
                                      </p:tavLst>
                                    </p:anim>
                                    <p:anim calcmode="lin" valueType="num">
                                      <p:cBhvr>
                                        <p:cTn id="72" dur="1000" fill="hold"/>
                                        <p:tgtEl>
                                          <p:spTgt spid="5"/>
                                        </p:tgtEl>
                                        <p:attrNameLst>
                                          <p:attrName>ppt_h</p:attrName>
                                        </p:attrNameLst>
                                      </p:cBhvr>
                                      <p:tavLst>
                                        <p:tav tm="0">
                                          <p:val>
                                            <p:fltVal val="0"/>
                                          </p:val>
                                        </p:tav>
                                        <p:tav tm="100000">
                                          <p:val>
                                            <p:strVal val="#ppt_h"/>
                                          </p:val>
                                        </p:tav>
                                      </p:tavLst>
                                    </p:anim>
                                    <p:anim calcmode="lin" valueType="num">
                                      <p:cBhvr>
                                        <p:cTn id="73" dur="1000" fill="hold"/>
                                        <p:tgtEl>
                                          <p:spTgt spid="5"/>
                                        </p:tgtEl>
                                        <p:attrNameLst>
                                          <p:attrName>style.rotation</p:attrName>
                                        </p:attrNameLst>
                                      </p:cBhvr>
                                      <p:tavLst>
                                        <p:tav tm="0">
                                          <p:val>
                                            <p:fltVal val="90"/>
                                          </p:val>
                                        </p:tav>
                                        <p:tav tm="100000">
                                          <p:val>
                                            <p:fltVal val="0"/>
                                          </p:val>
                                        </p:tav>
                                      </p:tavLst>
                                    </p:anim>
                                    <p:animEffect transition="in" filter="fade">
                                      <p:cBhvr>
                                        <p:cTn id="74" dur="1000"/>
                                        <p:tgtEl>
                                          <p:spTgt spid="5"/>
                                        </p:tgtEl>
                                      </p:cBhvr>
                                    </p:animEffect>
                                  </p:childTnLst>
                                  <p:subTnLst>
                                    <p:audio>
                                      <p:cMediaNode>
                                        <p:cTn display="0" masterRel="sameClick">
                                          <p:stCondLst>
                                            <p:cond evt="begin" delay="0">
                                              <p:tn val="69"/>
                                            </p:cond>
                                          </p:stCondLst>
                                          <p:endCondLst>
                                            <p:cond evt="onStopAudio" delay="0">
                                              <p:tgtEl>
                                                <p:sldTgt/>
                                              </p:tgtEl>
                                            </p:cond>
                                          </p:endCondLst>
                                        </p:cTn>
                                        <p:tgtEl>
                                          <p:sndTgt r:embed="rId5" name="explode.wav"/>
                                        </p:tgtEl>
                                      </p:cMediaNode>
                                    </p:audio>
                                  </p:subTnLst>
                                </p:cTn>
                              </p:par>
                              <p:par>
                                <p:cTn id="75" presetID="31" presetClass="entr" presetSubtype="0"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1000" fill="hold"/>
                                        <p:tgtEl>
                                          <p:spTgt spid="8"/>
                                        </p:tgtEl>
                                        <p:attrNameLst>
                                          <p:attrName>ppt_w</p:attrName>
                                        </p:attrNameLst>
                                      </p:cBhvr>
                                      <p:tavLst>
                                        <p:tav tm="0">
                                          <p:val>
                                            <p:fltVal val="0"/>
                                          </p:val>
                                        </p:tav>
                                        <p:tav tm="100000">
                                          <p:val>
                                            <p:strVal val="#ppt_w"/>
                                          </p:val>
                                        </p:tav>
                                      </p:tavLst>
                                    </p:anim>
                                    <p:anim calcmode="lin" valueType="num">
                                      <p:cBhvr>
                                        <p:cTn id="78" dur="1000" fill="hold"/>
                                        <p:tgtEl>
                                          <p:spTgt spid="8"/>
                                        </p:tgtEl>
                                        <p:attrNameLst>
                                          <p:attrName>ppt_h</p:attrName>
                                        </p:attrNameLst>
                                      </p:cBhvr>
                                      <p:tavLst>
                                        <p:tav tm="0">
                                          <p:val>
                                            <p:fltVal val="0"/>
                                          </p:val>
                                        </p:tav>
                                        <p:tav tm="100000">
                                          <p:val>
                                            <p:strVal val="#ppt_h"/>
                                          </p:val>
                                        </p:tav>
                                      </p:tavLst>
                                    </p:anim>
                                    <p:anim calcmode="lin" valueType="num">
                                      <p:cBhvr>
                                        <p:cTn id="79" dur="1000" fill="hold"/>
                                        <p:tgtEl>
                                          <p:spTgt spid="8"/>
                                        </p:tgtEl>
                                        <p:attrNameLst>
                                          <p:attrName>style.rotation</p:attrName>
                                        </p:attrNameLst>
                                      </p:cBhvr>
                                      <p:tavLst>
                                        <p:tav tm="0">
                                          <p:val>
                                            <p:fltVal val="90"/>
                                          </p:val>
                                        </p:tav>
                                        <p:tav tm="100000">
                                          <p:val>
                                            <p:fltVal val="0"/>
                                          </p:val>
                                        </p:tav>
                                      </p:tavLst>
                                    </p:anim>
                                    <p:animEffect transition="in" filter="fade">
                                      <p:cBhvr>
                                        <p:cTn id="80" dur="1000"/>
                                        <p:tgtEl>
                                          <p:spTgt spid="8"/>
                                        </p:tgtEl>
                                      </p:cBhvr>
                                    </p:animEffect>
                                  </p:childTnLst>
                                  <p:subTnLst>
                                    <p:audio>
                                      <p:cMediaNode>
                                        <p:cTn display="0" masterRel="sameClick">
                                          <p:stCondLst>
                                            <p:cond evt="begin" delay="0">
                                              <p:tn val="75"/>
                                            </p:cond>
                                          </p:stCondLst>
                                          <p:endCondLst>
                                            <p:cond evt="onStopAudio" delay="0">
                                              <p:tgtEl>
                                                <p:sldTgt/>
                                              </p:tgtEl>
                                            </p:cond>
                                          </p:endCondLst>
                                        </p:cTn>
                                        <p:tgtEl>
                                          <p:sndTgt r:embed="rId5" name="explode.wav"/>
                                        </p:tgtEl>
                                      </p:cMediaNode>
                                    </p:audio>
                                  </p:subTnLst>
                                </p:cTn>
                              </p:par>
                              <p:par>
                                <p:cTn id="81" presetID="31" presetClass="entr" presetSubtype="0" fill="hold" grpId="0" nodeType="withEffect">
                                  <p:stCondLst>
                                    <p:cond delay="0"/>
                                  </p:stCondLst>
                                  <p:childTnLst>
                                    <p:set>
                                      <p:cBhvr>
                                        <p:cTn id="82" dur="1" fill="hold">
                                          <p:stCondLst>
                                            <p:cond delay="0"/>
                                          </p:stCondLst>
                                        </p:cTn>
                                        <p:tgtEl>
                                          <p:spTgt spid="7"/>
                                        </p:tgtEl>
                                        <p:attrNameLst>
                                          <p:attrName>style.visibility</p:attrName>
                                        </p:attrNameLst>
                                      </p:cBhvr>
                                      <p:to>
                                        <p:strVal val="visible"/>
                                      </p:to>
                                    </p:set>
                                    <p:anim calcmode="lin" valueType="num">
                                      <p:cBhvr>
                                        <p:cTn id="83" dur="1000" fill="hold"/>
                                        <p:tgtEl>
                                          <p:spTgt spid="7"/>
                                        </p:tgtEl>
                                        <p:attrNameLst>
                                          <p:attrName>ppt_w</p:attrName>
                                        </p:attrNameLst>
                                      </p:cBhvr>
                                      <p:tavLst>
                                        <p:tav tm="0">
                                          <p:val>
                                            <p:fltVal val="0"/>
                                          </p:val>
                                        </p:tav>
                                        <p:tav tm="100000">
                                          <p:val>
                                            <p:strVal val="#ppt_w"/>
                                          </p:val>
                                        </p:tav>
                                      </p:tavLst>
                                    </p:anim>
                                    <p:anim calcmode="lin" valueType="num">
                                      <p:cBhvr>
                                        <p:cTn id="84" dur="1000" fill="hold"/>
                                        <p:tgtEl>
                                          <p:spTgt spid="7"/>
                                        </p:tgtEl>
                                        <p:attrNameLst>
                                          <p:attrName>ppt_h</p:attrName>
                                        </p:attrNameLst>
                                      </p:cBhvr>
                                      <p:tavLst>
                                        <p:tav tm="0">
                                          <p:val>
                                            <p:fltVal val="0"/>
                                          </p:val>
                                        </p:tav>
                                        <p:tav tm="100000">
                                          <p:val>
                                            <p:strVal val="#ppt_h"/>
                                          </p:val>
                                        </p:tav>
                                      </p:tavLst>
                                    </p:anim>
                                    <p:anim calcmode="lin" valueType="num">
                                      <p:cBhvr>
                                        <p:cTn id="85" dur="1000" fill="hold"/>
                                        <p:tgtEl>
                                          <p:spTgt spid="7"/>
                                        </p:tgtEl>
                                        <p:attrNameLst>
                                          <p:attrName>style.rotation</p:attrName>
                                        </p:attrNameLst>
                                      </p:cBhvr>
                                      <p:tavLst>
                                        <p:tav tm="0">
                                          <p:val>
                                            <p:fltVal val="90"/>
                                          </p:val>
                                        </p:tav>
                                        <p:tav tm="100000">
                                          <p:val>
                                            <p:fltVal val="0"/>
                                          </p:val>
                                        </p:tav>
                                      </p:tavLst>
                                    </p:anim>
                                    <p:animEffect transition="in" filter="fade">
                                      <p:cBhvr>
                                        <p:cTn id="86" dur="1000"/>
                                        <p:tgtEl>
                                          <p:spTgt spid="7"/>
                                        </p:tgtEl>
                                      </p:cBhvr>
                                    </p:animEffect>
                                  </p:childTnLst>
                                  <p:subTnLst>
                                    <p:audio>
                                      <p:cMediaNode>
                                        <p:cTn display="0" masterRel="sameClick">
                                          <p:stCondLst>
                                            <p:cond evt="begin" delay="0">
                                              <p:tn val="81"/>
                                            </p:cond>
                                          </p:stCondLst>
                                          <p:endCondLst>
                                            <p:cond evt="onStopAudio" delay="0">
                                              <p:tgtEl>
                                                <p:sldTgt/>
                                              </p:tgtEl>
                                            </p:cond>
                                          </p:endCondLst>
                                        </p:cTn>
                                        <p:tgtEl>
                                          <p:sndTgt r:embed="rId5" name="explode.wav"/>
                                        </p:tgtEl>
                                      </p:cMediaNode>
                                    </p:audio>
                                  </p:subTnLst>
                                </p:cTn>
                              </p:par>
                              <p:par>
                                <p:cTn id="87" presetID="31" presetClass="entr" presetSubtype="0" fill="hold" grpId="0" nodeType="withEffect">
                                  <p:stCondLst>
                                    <p:cond delay="0"/>
                                  </p:stCondLst>
                                  <p:childTnLst>
                                    <p:set>
                                      <p:cBhvr>
                                        <p:cTn id="88" dur="1" fill="hold">
                                          <p:stCondLst>
                                            <p:cond delay="0"/>
                                          </p:stCondLst>
                                        </p:cTn>
                                        <p:tgtEl>
                                          <p:spTgt spid="4"/>
                                        </p:tgtEl>
                                        <p:attrNameLst>
                                          <p:attrName>style.visibility</p:attrName>
                                        </p:attrNameLst>
                                      </p:cBhvr>
                                      <p:to>
                                        <p:strVal val="visible"/>
                                      </p:to>
                                    </p:set>
                                    <p:anim calcmode="lin" valueType="num">
                                      <p:cBhvr>
                                        <p:cTn id="89" dur="1000" fill="hold"/>
                                        <p:tgtEl>
                                          <p:spTgt spid="4"/>
                                        </p:tgtEl>
                                        <p:attrNameLst>
                                          <p:attrName>ppt_w</p:attrName>
                                        </p:attrNameLst>
                                      </p:cBhvr>
                                      <p:tavLst>
                                        <p:tav tm="0">
                                          <p:val>
                                            <p:fltVal val="0"/>
                                          </p:val>
                                        </p:tav>
                                        <p:tav tm="100000">
                                          <p:val>
                                            <p:strVal val="#ppt_w"/>
                                          </p:val>
                                        </p:tav>
                                      </p:tavLst>
                                    </p:anim>
                                    <p:anim calcmode="lin" valueType="num">
                                      <p:cBhvr>
                                        <p:cTn id="90" dur="1000" fill="hold"/>
                                        <p:tgtEl>
                                          <p:spTgt spid="4"/>
                                        </p:tgtEl>
                                        <p:attrNameLst>
                                          <p:attrName>ppt_h</p:attrName>
                                        </p:attrNameLst>
                                      </p:cBhvr>
                                      <p:tavLst>
                                        <p:tav tm="0">
                                          <p:val>
                                            <p:fltVal val="0"/>
                                          </p:val>
                                        </p:tav>
                                        <p:tav tm="100000">
                                          <p:val>
                                            <p:strVal val="#ppt_h"/>
                                          </p:val>
                                        </p:tav>
                                      </p:tavLst>
                                    </p:anim>
                                    <p:anim calcmode="lin" valueType="num">
                                      <p:cBhvr>
                                        <p:cTn id="91" dur="1000" fill="hold"/>
                                        <p:tgtEl>
                                          <p:spTgt spid="4"/>
                                        </p:tgtEl>
                                        <p:attrNameLst>
                                          <p:attrName>style.rotation</p:attrName>
                                        </p:attrNameLst>
                                      </p:cBhvr>
                                      <p:tavLst>
                                        <p:tav tm="0">
                                          <p:val>
                                            <p:fltVal val="90"/>
                                          </p:val>
                                        </p:tav>
                                        <p:tav tm="100000">
                                          <p:val>
                                            <p:fltVal val="0"/>
                                          </p:val>
                                        </p:tav>
                                      </p:tavLst>
                                    </p:anim>
                                    <p:animEffect transition="in" filter="fade">
                                      <p:cBhvr>
                                        <p:cTn id="92" dur="1000"/>
                                        <p:tgtEl>
                                          <p:spTgt spid="4"/>
                                        </p:tgtEl>
                                      </p:cBhvr>
                                    </p:animEffect>
                                  </p:childTnLst>
                                  <p:subTnLst>
                                    <p:audio>
                                      <p:cMediaNode>
                                        <p:cTn display="0" masterRel="sameClick">
                                          <p:stCondLst>
                                            <p:cond evt="begin" delay="0">
                                              <p:tn val="87"/>
                                            </p:cond>
                                          </p:stCondLst>
                                          <p:endCondLst>
                                            <p:cond evt="onStopAudio" delay="0">
                                              <p:tgtEl>
                                                <p:sldTgt/>
                                              </p:tgtEl>
                                            </p:cond>
                                          </p:endCondLst>
                                        </p:cTn>
                                        <p:tgtEl>
                                          <p:sndTgt r:embed="rId5" name="explode.wav"/>
                                        </p:tgtEl>
                                      </p:cMediaNode>
                                    </p:audio>
                                  </p:subTnLst>
                                </p:cTn>
                              </p:par>
                              <p:par>
                                <p:cTn id="93" presetID="31" presetClass="entr" presetSubtype="0" fill="hold" grpId="0" nodeType="withEffect">
                                  <p:stCondLst>
                                    <p:cond delay="0"/>
                                  </p:stCondLst>
                                  <p:childTnLst>
                                    <p:set>
                                      <p:cBhvr>
                                        <p:cTn id="94" dur="1" fill="hold">
                                          <p:stCondLst>
                                            <p:cond delay="0"/>
                                          </p:stCondLst>
                                        </p:cTn>
                                        <p:tgtEl>
                                          <p:spTgt spid="9"/>
                                        </p:tgtEl>
                                        <p:attrNameLst>
                                          <p:attrName>style.visibility</p:attrName>
                                        </p:attrNameLst>
                                      </p:cBhvr>
                                      <p:to>
                                        <p:strVal val="visible"/>
                                      </p:to>
                                    </p:set>
                                    <p:anim calcmode="lin" valueType="num">
                                      <p:cBhvr>
                                        <p:cTn id="95" dur="1000" fill="hold"/>
                                        <p:tgtEl>
                                          <p:spTgt spid="9"/>
                                        </p:tgtEl>
                                        <p:attrNameLst>
                                          <p:attrName>ppt_w</p:attrName>
                                        </p:attrNameLst>
                                      </p:cBhvr>
                                      <p:tavLst>
                                        <p:tav tm="0">
                                          <p:val>
                                            <p:fltVal val="0"/>
                                          </p:val>
                                        </p:tav>
                                        <p:tav tm="100000">
                                          <p:val>
                                            <p:strVal val="#ppt_w"/>
                                          </p:val>
                                        </p:tav>
                                      </p:tavLst>
                                    </p:anim>
                                    <p:anim calcmode="lin" valueType="num">
                                      <p:cBhvr>
                                        <p:cTn id="96" dur="1000" fill="hold"/>
                                        <p:tgtEl>
                                          <p:spTgt spid="9"/>
                                        </p:tgtEl>
                                        <p:attrNameLst>
                                          <p:attrName>ppt_h</p:attrName>
                                        </p:attrNameLst>
                                      </p:cBhvr>
                                      <p:tavLst>
                                        <p:tav tm="0">
                                          <p:val>
                                            <p:fltVal val="0"/>
                                          </p:val>
                                        </p:tav>
                                        <p:tav tm="100000">
                                          <p:val>
                                            <p:strVal val="#ppt_h"/>
                                          </p:val>
                                        </p:tav>
                                      </p:tavLst>
                                    </p:anim>
                                    <p:anim calcmode="lin" valueType="num">
                                      <p:cBhvr>
                                        <p:cTn id="97" dur="1000" fill="hold"/>
                                        <p:tgtEl>
                                          <p:spTgt spid="9"/>
                                        </p:tgtEl>
                                        <p:attrNameLst>
                                          <p:attrName>style.rotation</p:attrName>
                                        </p:attrNameLst>
                                      </p:cBhvr>
                                      <p:tavLst>
                                        <p:tav tm="0">
                                          <p:val>
                                            <p:fltVal val="90"/>
                                          </p:val>
                                        </p:tav>
                                        <p:tav tm="100000">
                                          <p:val>
                                            <p:fltVal val="0"/>
                                          </p:val>
                                        </p:tav>
                                      </p:tavLst>
                                    </p:anim>
                                    <p:animEffect transition="in" filter="fade">
                                      <p:cBhvr>
                                        <p:cTn id="98" dur="1000"/>
                                        <p:tgtEl>
                                          <p:spTgt spid="9"/>
                                        </p:tgtEl>
                                      </p:cBhvr>
                                    </p:animEffect>
                                  </p:childTnLst>
                                  <p:subTnLst>
                                    <p:audio>
                                      <p:cMediaNode>
                                        <p:cTn display="0" masterRel="sameClick">
                                          <p:stCondLst>
                                            <p:cond evt="begin" delay="0">
                                              <p:tn val="93"/>
                                            </p:cond>
                                          </p:stCondLst>
                                          <p:endCondLst>
                                            <p:cond evt="onStopAudio" delay="0">
                                              <p:tgtEl>
                                                <p:sldTgt/>
                                              </p:tgtEl>
                                            </p:cond>
                                          </p:endCondLst>
                                        </p:cTn>
                                        <p:tgtEl>
                                          <p:sndTgt r:embed="rId5"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5" grpId="0" animBg="1"/>
      <p:bldP spid="6" grpId="0" animBg="1"/>
      <p:bldP spid="7" grpId="0" animBg="1"/>
      <p:bldP spid="8" grpId="0" animBg="1"/>
      <p:bldP spid="9" grpId="0" animBg="1"/>
    </p:bld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3.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Savon" id="{1306E473-ED32-493B-A2D0-240A757EDD34}" vid="{6728D11B-929E-4324-91B0-4A4DA4CAC3DD}"/>
    </a:ext>
  </a:extLst>
</a:theme>
</file>

<file path=docProps/app.xml><?xml version="1.0" encoding="utf-8"?>
<Properties xmlns="http://schemas.openxmlformats.org/officeDocument/2006/extended-properties" xmlns:vt="http://schemas.openxmlformats.org/officeDocument/2006/docPropsVTypes">
  <Template>Organic</Template>
  <TotalTime>1563</TotalTime>
  <Words>927</Words>
  <Application>Microsoft Office PowerPoint</Application>
  <PresentationFormat>On-screen Show (4:3)</PresentationFormat>
  <Paragraphs>51</Paragraphs>
  <Slides>11</Slides>
  <Notes>0</Notes>
  <HiddenSlides>0</HiddenSlides>
  <MMClips>0</MMClips>
  <ScaleCrop>false</ScaleCrop>
  <HeadingPairs>
    <vt:vector size="4" baseType="variant">
      <vt:variant>
        <vt:lpstr>Theme</vt:lpstr>
      </vt:variant>
      <vt:variant>
        <vt:i4>3</vt:i4>
      </vt:variant>
      <vt:variant>
        <vt:lpstr>Slide Titles</vt:lpstr>
      </vt:variant>
      <vt:variant>
        <vt:i4>11</vt:i4>
      </vt:variant>
    </vt:vector>
  </HeadingPairs>
  <TitlesOfParts>
    <vt:vector size="14" baseType="lpstr">
      <vt:lpstr>Office Theme</vt:lpstr>
      <vt:lpstr>Organic</vt:lpstr>
      <vt:lpstr>Savon</vt:lpstr>
      <vt:lpstr>PowerPoint Presentation</vt:lpstr>
      <vt:lpstr>PowerPoint Presentation</vt:lpstr>
      <vt:lpstr>PowerPoint Presentation</vt:lpstr>
      <vt:lpstr>PowerPoint Presentation</vt:lpstr>
      <vt:lpstr>But What About Kyurem?</vt:lpstr>
      <vt:lpstr>Drayden</vt:lpstr>
      <vt:lpstr>Drayden versus Kyurem</vt:lpstr>
      <vt:lpstr>Kyurem’s Tale</vt:lpstr>
      <vt:lpstr>PowerPoint Presentation</vt:lpstr>
      <vt:lpstr>PowerPoint Presentation</vt:lpstr>
      <vt:lpstr>Other Notes</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LEGEND OF THE TAO TRIO</dc:title>
  <dc:creator>Christina</dc:creator>
  <cp:lastModifiedBy>Christina</cp:lastModifiedBy>
  <cp:revision>59</cp:revision>
  <dcterms:created xsi:type="dcterms:W3CDTF">2012-12-10T10:22:35Z</dcterms:created>
  <dcterms:modified xsi:type="dcterms:W3CDTF">2012-12-23T07:06:40Z</dcterms:modified>
</cp:coreProperties>
</file>